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301" r:id="rId3"/>
    <p:sldId id="302" r:id="rId4"/>
    <p:sldId id="280" r:id="rId5"/>
    <p:sldId id="303" r:id="rId6"/>
    <p:sldId id="344" r:id="rId7"/>
    <p:sldId id="304" r:id="rId8"/>
    <p:sldId id="305" r:id="rId9"/>
    <p:sldId id="306" r:id="rId10"/>
    <p:sldId id="307" r:id="rId11"/>
    <p:sldId id="308" r:id="rId12"/>
    <p:sldId id="309" r:id="rId13"/>
    <p:sldId id="310" r:id="rId14"/>
    <p:sldId id="311" r:id="rId15"/>
    <p:sldId id="312" r:id="rId16"/>
    <p:sldId id="313" r:id="rId17"/>
    <p:sldId id="314" r:id="rId18"/>
    <p:sldId id="315" r:id="rId19"/>
    <p:sldId id="316" r:id="rId20"/>
    <p:sldId id="317" r:id="rId21"/>
    <p:sldId id="318" r:id="rId22"/>
    <p:sldId id="319" r:id="rId23"/>
    <p:sldId id="34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A61CB0C-0ED3-4CE0-9BBA-74FD0048E9D9}" type="datetimeFigureOut">
              <a:rPr lang="en-US" smtClean="0"/>
              <a:pPr/>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14A04-7E6E-48DB-8945-86817DB03E63}" type="slidenum">
              <a:rPr lang="en-US" smtClean="0"/>
              <a:pPr/>
              <a:t>‹#›</a:t>
            </a:fld>
            <a:endParaRPr lang="en-US"/>
          </a:p>
        </p:txBody>
      </p:sp>
    </p:spTree>
    <p:extLst>
      <p:ext uri="{BB962C8B-B14F-4D97-AF65-F5344CB8AC3E}">
        <p14:creationId xmlns:p14="http://schemas.microsoft.com/office/powerpoint/2010/main" val="2906452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61CB0C-0ED3-4CE0-9BBA-74FD0048E9D9}" type="datetimeFigureOut">
              <a:rPr lang="en-US" smtClean="0"/>
              <a:pPr/>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14A04-7E6E-48DB-8945-86817DB03E63}" type="slidenum">
              <a:rPr lang="en-US" smtClean="0"/>
              <a:pPr/>
              <a:t>‹#›</a:t>
            </a:fld>
            <a:endParaRPr lang="en-US"/>
          </a:p>
        </p:txBody>
      </p:sp>
    </p:spTree>
    <p:extLst>
      <p:ext uri="{BB962C8B-B14F-4D97-AF65-F5344CB8AC3E}">
        <p14:creationId xmlns:p14="http://schemas.microsoft.com/office/powerpoint/2010/main" val="3796171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61CB0C-0ED3-4CE0-9BBA-74FD0048E9D9}" type="datetimeFigureOut">
              <a:rPr lang="en-US" smtClean="0"/>
              <a:pPr/>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14A04-7E6E-48DB-8945-86817DB03E63}" type="slidenum">
              <a:rPr lang="en-US" smtClean="0"/>
              <a:pPr/>
              <a:t>‹#›</a:t>
            </a:fld>
            <a:endParaRPr lang="en-US"/>
          </a:p>
        </p:txBody>
      </p:sp>
    </p:spTree>
    <p:extLst>
      <p:ext uri="{BB962C8B-B14F-4D97-AF65-F5344CB8AC3E}">
        <p14:creationId xmlns:p14="http://schemas.microsoft.com/office/powerpoint/2010/main" val="34023624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bwMode="ltGray">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bwMode="black">
          <a:xfrm>
            <a:off x="1016000" y="4038600"/>
            <a:ext cx="10363200" cy="990600"/>
          </a:xfrm>
          <a:effectLst>
            <a:outerShdw dist="53882" dir="2700000" algn="ctr" rotWithShape="0">
              <a:srgbClr val="000000"/>
            </a:outerShdw>
          </a:effectLst>
        </p:spPr>
        <p:txBody>
          <a:bodyPr/>
          <a:lstStyle>
            <a:lvl1pPr>
              <a:defRPr sz="4400">
                <a:solidFill>
                  <a:schemeClr val="tx1"/>
                </a:solidFill>
              </a:defRPr>
            </a:lvl1pPr>
          </a:lstStyle>
          <a:p>
            <a:r>
              <a:rPr lang="en-US"/>
              <a:t>Click to edit Master title style</a:t>
            </a:r>
          </a:p>
        </p:txBody>
      </p:sp>
      <p:sp>
        <p:nvSpPr>
          <p:cNvPr id="3075" name="Rectangle 3"/>
          <p:cNvSpPr>
            <a:spLocks noGrp="1" noChangeArrowheads="1"/>
          </p:cNvSpPr>
          <p:nvPr>
            <p:ph type="subTitle" idx="1"/>
          </p:nvPr>
        </p:nvSpPr>
        <p:spPr bwMode="black">
          <a:xfrm>
            <a:off x="1828800" y="5105400"/>
            <a:ext cx="8534400" cy="685800"/>
          </a:xfrm>
        </p:spPr>
        <p:txBody>
          <a:bodyPr/>
          <a:lstStyle>
            <a:lvl1pPr marL="0" indent="0" algn="ctr">
              <a:buFontTx/>
              <a:buNone/>
              <a:defRPr sz="2800">
                <a:solidFill>
                  <a:schemeClr val="tx2"/>
                </a:solidFill>
              </a:defRPr>
            </a:lvl1pPr>
          </a:lstStyle>
          <a:p>
            <a:r>
              <a:rPr lang="en-US"/>
              <a:t>Click to edit Master subtitle style</a:t>
            </a:r>
          </a:p>
        </p:txBody>
      </p:sp>
      <p:sp>
        <p:nvSpPr>
          <p:cNvPr id="4" name="Rectangle 4"/>
          <p:cNvSpPr>
            <a:spLocks noGrp="1" noChangeArrowheads="1"/>
          </p:cNvSpPr>
          <p:nvPr>
            <p:ph type="dt" sz="half" idx="10"/>
          </p:nvPr>
        </p:nvSpPr>
        <p:spPr bwMode="black">
          <a:xfrm>
            <a:off x="609600" y="6245225"/>
            <a:ext cx="2844800" cy="476250"/>
          </a:xfrm>
        </p:spPr>
        <p:txBody>
          <a:bodyPr/>
          <a:lstStyle>
            <a:lvl1pPr>
              <a:defRPr/>
            </a:lvl1pPr>
          </a:lstStyle>
          <a:p>
            <a:r>
              <a:rPr lang="en-US">
                <a:solidFill>
                  <a:prstClr val="black">
                    <a:tint val="75000"/>
                  </a:prstClr>
                </a:solidFill>
              </a:rPr>
              <a:t>2/16/2019</a:t>
            </a:r>
          </a:p>
        </p:txBody>
      </p:sp>
      <p:sp>
        <p:nvSpPr>
          <p:cNvPr id="5" name="Rectangle 5"/>
          <p:cNvSpPr>
            <a:spLocks noGrp="1" noChangeArrowheads="1"/>
          </p:cNvSpPr>
          <p:nvPr>
            <p:ph type="ftr" sz="quarter" idx="11"/>
          </p:nvPr>
        </p:nvSpPr>
        <p:spPr bwMode="black">
          <a:xfrm>
            <a:off x="4165600" y="6245225"/>
            <a:ext cx="3860800" cy="476250"/>
          </a:xfrm>
        </p:spPr>
        <p:txBody>
          <a:bodyPr/>
          <a:lstStyle>
            <a:lvl1pPr>
              <a:defRPr/>
            </a:lvl1pPr>
          </a:lstStyle>
          <a:p>
            <a:endParaRPr lang="en-US">
              <a:solidFill>
                <a:prstClr val="black">
                  <a:tint val="75000"/>
                </a:prstClr>
              </a:solidFill>
            </a:endParaRPr>
          </a:p>
        </p:txBody>
      </p:sp>
      <p:sp>
        <p:nvSpPr>
          <p:cNvPr id="6" name="Rectangle 6"/>
          <p:cNvSpPr>
            <a:spLocks noGrp="1" noChangeArrowheads="1"/>
          </p:cNvSpPr>
          <p:nvPr>
            <p:ph type="sldNum" sz="quarter" idx="12"/>
          </p:nvPr>
        </p:nvSpPr>
        <p:spPr bwMode="black">
          <a:xfrm>
            <a:off x="8737600" y="6245225"/>
            <a:ext cx="2844800" cy="476250"/>
          </a:xfrm>
        </p:spPr>
        <p:txBody>
          <a:bodyPr/>
          <a:lstStyle>
            <a:lvl1pPr>
              <a:defRPr/>
            </a:lvl1pPr>
          </a:lstStyle>
          <a:p>
            <a:fld id="{5A514A04-7E6E-48DB-8945-86817DB03E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403134"/>
      </p:ext>
    </p:extLst>
  </p:cSld>
  <p:clrMapOvr>
    <a:masterClrMapping/>
  </p:clrMapOvr>
  <p:transition spd="slow">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r>
              <a:rPr lang="en-US">
                <a:solidFill>
                  <a:prstClr val="black">
                    <a:tint val="75000"/>
                  </a:prstClr>
                </a:solidFill>
              </a:rPr>
              <a:t>2/16/2019</a:t>
            </a:r>
          </a:p>
        </p:txBody>
      </p:sp>
      <p:sp>
        <p:nvSpPr>
          <p:cNvPr id="5" name="Rectangle 5"/>
          <p:cNvSpPr>
            <a:spLocks noGrp="1" noChangeArrowheads="1"/>
          </p:cNvSpPr>
          <p:nvPr>
            <p:ph type="ftr" sz="quarter" idx="11"/>
          </p:nvPr>
        </p:nvSpPr>
        <p:spPr>
          <a:ln/>
        </p:spPr>
        <p:txBody>
          <a:bodyPr/>
          <a:lstStyle>
            <a:lvl1pPr>
              <a:defRPr/>
            </a:lvl1pPr>
          </a:lstStyle>
          <a:p>
            <a:endParaRPr lang="en-US">
              <a:solidFill>
                <a:prstClr val="black">
                  <a:tint val="75000"/>
                </a:prstClr>
              </a:solidFill>
            </a:endParaRPr>
          </a:p>
        </p:txBody>
      </p:sp>
      <p:sp>
        <p:nvSpPr>
          <p:cNvPr id="6" name="Rectangle 6"/>
          <p:cNvSpPr>
            <a:spLocks noGrp="1" noChangeArrowheads="1"/>
          </p:cNvSpPr>
          <p:nvPr>
            <p:ph type="sldNum" sz="quarter" idx="12"/>
          </p:nvPr>
        </p:nvSpPr>
        <p:spPr>
          <a:ln/>
        </p:spPr>
        <p:txBody>
          <a:bodyPr/>
          <a:lstStyle>
            <a:lvl1pPr>
              <a:defRPr/>
            </a:lvl1pPr>
          </a:lstStyle>
          <a:p>
            <a:fld id="{5A514A04-7E6E-48DB-8945-86817DB03E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02841650"/>
      </p:ext>
    </p:extLst>
  </p:cSld>
  <p:clrMapOvr>
    <a:masterClrMapping/>
  </p:clrMapOvr>
  <p:transition spd="slow">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solidFill>
                  <a:prstClr val="black">
                    <a:tint val="75000"/>
                  </a:prstClr>
                </a:solidFill>
              </a:rPr>
              <a:t>2/16/2019</a:t>
            </a:r>
          </a:p>
        </p:txBody>
      </p:sp>
      <p:sp>
        <p:nvSpPr>
          <p:cNvPr id="5" name="Rectangle 5"/>
          <p:cNvSpPr>
            <a:spLocks noGrp="1" noChangeArrowheads="1"/>
          </p:cNvSpPr>
          <p:nvPr>
            <p:ph type="ftr" sz="quarter" idx="11"/>
          </p:nvPr>
        </p:nvSpPr>
        <p:spPr>
          <a:ln/>
        </p:spPr>
        <p:txBody>
          <a:bodyPr/>
          <a:lstStyle>
            <a:lvl1pPr>
              <a:defRPr/>
            </a:lvl1pPr>
          </a:lstStyle>
          <a:p>
            <a:endParaRPr lang="en-US">
              <a:solidFill>
                <a:prstClr val="black">
                  <a:tint val="75000"/>
                </a:prstClr>
              </a:solidFill>
            </a:endParaRPr>
          </a:p>
        </p:txBody>
      </p:sp>
      <p:sp>
        <p:nvSpPr>
          <p:cNvPr id="6" name="Rectangle 6"/>
          <p:cNvSpPr>
            <a:spLocks noGrp="1" noChangeArrowheads="1"/>
          </p:cNvSpPr>
          <p:nvPr>
            <p:ph type="sldNum" sz="quarter" idx="12"/>
          </p:nvPr>
        </p:nvSpPr>
        <p:spPr>
          <a:ln/>
        </p:spPr>
        <p:txBody>
          <a:bodyPr/>
          <a:lstStyle>
            <a:lvl1pPr>
              <a:defRPr/>
            </a:lvl1pPr>
          </a:lstStyle>
          <a:p>
            <a:fld id="{5A514A04-7E6E-48DB-8945-86817DB03E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6455120"/>
      </p:ext>
    </p:extLst>
  </p:cSld>
  <p:clrMapOvr>
    <a:masterClrMapping/>
  </p:clrMapOvr>
  <p:transition spd="slow">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295403"/>
            <a:ext cx="5384800" cy="483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295403"/>
            <a:ext cx="5384800" cy="483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r>
              <a:rPr lang="en-US">
                <a:solidFill>
                  <a:prstClr val="black">
                    <a:tint val="75000"/>
                  </a:prstClr>
                </a:solidFill>
              </a:rPr>
              <a:t>2/16/2019</a:t>
            </a:r>
          </a:p>
        </p:txBody>
      </p:sp>
      <p:sp>
        <p:nvSpPr>
          <p:cNvPr id="6" name="Rectangle 5"/>
          <p:cNvSpPr>
            <a:spLocks noGrp="1" noChangeArrowheads="1"/>
          </p:cNvSpPr>
          <p:nvPr>
            <p:ph type="ftr" sz="quarter" idx="11"/>
          </p:nvPr>
        </p:nvSpPr>
        <p:spPr>
          <a:ln/>
        </p:spPr>
        <p:txBody>
          <a:bodyPr/>
          <a:lstStyle>
            <a:lvl1pPr>
              <a:defRPr/>
            </a:lvl1pPr>
          </a:lstStyle>
          <a:p>
            <a:endParaRPr lang="en-US">
              <a:solidFill>
                <a:prstClr val="black">
                  <a:tint val="75000"/>
                </a:prstClr>
              </a:solidFill>
            </a:endParaRPr>
          </a:p>
        </p:txBody>
      </p:sp>
      <p:sp>
        <p:nvSpPr>
          <p:cNvPr id="7" name="Rectangle 6"/>
          <p:cNvSpPr>
            <a:spLocks noGrp="1" noChangeArrowheads="1"/>
          </p:cNvSpPr>
          <p:nvPr>
            <p:ph type="sldNum" sz="quarter" idx="12"/>
          </p:nvPr>
        </p:nvSpPr>
        <p:spPr>
          <a:ln/>
        </p:spPr>
        <p:txBody>
          <a:bodyPr/>
          <a:lstStyle>
            <a:lvl1pPr>
              <a:defRPr/>
            </a:lvl1pPr>
          </a:lstStyle>
          <a:p>
            <a:fld id="{5A514A04-7E6E-48DB-8945-86817DB03E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93932237"/>
      </p:ext>
    </p:extLst>
  </p:cSld>
  <p:clrMapOvr>
    <a:masterClrMapping/>
  </p:clrMapOvr>
  <p:transition spd="slow">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r>
              <a:rPr lang="en-US">
                <a:solidFill>
                  <a:prstClr val="black">
                    <a:tint val="75000"/>
                  </a:prstClr>
                </a:solidFill>
              </a:rPr>
              <a:t>2/16/2019</a:t>
            </a:r>
          </a:p>
        </p:txBody>
      </p:sp>
      <p:sp>
        <p:nvSpPr>
          <p:cNvPr id="8" name="Rectangle 5"/>
          <p:cNvSpPr>
            <a:spLocks noGrp="1" noChangeArrowheads="1"/>
          </p:cNvSpPr>
          <p:nvPr>
            <p:ph type="ftr" sz="quarter" idx="11"/>
          </p:nvPr>
        </p:nvSpPr>
        <p:spPr>
          <a:ln/>
        </p:spPr>
        <p:txBody>
          <a:bodyPr/>
          <a:lstStyle>
            <a:lvl1pPr>
              <a:defRPr/>
            </a:lvl1pPr>
          </a:lstStyle>
          <a:p>
            <a:endParaRPr lang="en-US">
              <a:solidFill>
                <a:prstClr val="black">
                  <a:tint val="75000"/>
                </a:prstClr>
              </a:solidFill>
            </a:endParaRPr>
          </a:p>
        </p:txBody>
      </p:sp>
      <p:sp>
        <p:nvSpPr>
          <p:cNvPr id="9" name="Rectangle 6"/>
          <p:cNvSpPr>
            <a:spLocks noGrp="1" noChangeArrowheads="1"/>
          </p:cNvSpPr>
          <p:nvPr>
            <p:ph type="sldNum" sz="quarter" idx="12"/>
          </p:nvPr>
        </p:nvSpPr>
        <p:spPr>
          <a:ln/>
        </p:spPr>
        <p:txBody>
          <a:bodyPr/>
          <a:lstStyle>
            <a:lvl1pPr>
              <a:defRPr/>
            </a:lvl1pPr>
          </a:lstStyle>
          <a:p>
            <a:fld id="{5A514A04-7E6E-48DB-8945-86817DB03E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68396454"/>
      </p:ext>
    </p:extLst>
  </p:cSld>
  <p:clrMapOvr>
    <a:masterClrMapping/>
  </p:clrMapOvr>
  <p:transition spd="slow">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r>
              <a:rPr lang="en-US">
                <a:solidFill>
                  <a:prstClr val="black">
                    <a:tint val="75000"/>
                  </a:prstClr>
                </a:solidFill>
              </a:rPr>
              <a:t>2/16/2019</a:t>
            </a:r>
          </a:p>
        </p:txBody>
      </p:sp>
      <p:sp>
        <p:nvSpPr>
          <p:cNvPr id="4" name="Rectangle 5"/>
          <p:cNvSpPr>
            <a:spLocks noGrp="1" noChangeArrowheads="1"/>
          </p:cNvSpPr>
          <p:nvPr>
            <p:ph type="ftr" sz="quarter" idx="11"/>
          </p:nvPr>
        </p:nvSpPr>
        <p:spPr>
          <a:ln/>
        </p:spPr>
        <p:txBody>
          <a:bodyPr/>
          <a:lstStyle>
            <a:lvl1pPr>
              <a:defRPr/>
            </a:lvl1pPr>
          </a:lstStyle>
          <a:p>
            <a:endParaRPr lang="en-US">
              <a:solidFill>
                <a:prstClr val="black">
                  <a:tint val="75000"/>
                </a:prstClr>
              </a:solidFill>
            </a:endParaRPr>
          </a:p>
        </p:txBody>
      </p:sp>
      <p:sp>
        <p:nvSpPr>
          <p:cNvPr id="5" name="Rectangle 6"/>
          <p:cNvSpPr>
            <a:spLocks noGrp="1" noChangeArrowheads="1"/>
          </p:cNvSpPr>
          <p:nvPr>
            <p:ph type="sldNum" sz="quarter" idx="12"/>
          </p:nvPr>
        </p:nvSpPr>
        <p:spPr>
          <a:ln/>
        </p:spPr>
        <p:txBody>
          <a:bodyPr/>
          <a:lstStyle>
            <a:lvl1pPr>
              <a:defRPr/>
            </a:lvl1pPr>
          </a:lstStyle>
          <a:p>
            <a:fld id="{5A514A04-7E6E-48DB-8945-86817DB03E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80322553"/>
      </p:ext>
    </p:extLst>
  </p:cSld>
  <p:clrMapOvr>
    <a:masterClrMapping/>
  </p:clrMapOvr>
  <p:transition spd="slow">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solidFill>
                  <a:prstClr val="black">
                    <a:tint val="75000"/>
                  </a:prstClr>
                </a:solidFill>
              </a:rPr>
              <a:t>2/16/2019</a:t>
            </a:r>
          </a:p>
        </p:txBody>
      </p:sp>
      <p:sp>
        <p:nvSpPr>
          <p:cNvPr id="3" name="Rectangle 5"/>
          <p:cNvSpPr>
            <a:spLocks noGrp="1" noChangeArrowheads="1"/>
          </p:cNvSpPr>
          <p:nvPr>
            <p:ph type="ftr" sz="quarter" idx="11"/>
          </p:nvPr>
        </p:nvSpPr>
        <p:spPr>
          <a:ln/>
        </p:spPr>
        <p:txBody>
          <a:bodyPr/>
          <a:lstStyle>
            <a:lvl1pPr>
              <a:defRPr/>
            </a:lvl1pPr>
          </a:lstStyle>
          <a:p>
            <a:endParaRPr lang="en-US">
              <a:solidFill>
                <a:prstClr val="black">
                  <a:tint val="75000"/>
                </a:prstClr>
              </a:solidFill>
            </a:endParaRPr>
          </a:p>
        </p:txBody>
      </p:sp>
      <p:sp>
        <p:nvSpPr>
          <p:cNvPr id="4" name="Rectangle 6"/>
          <p:cNvSpPr>
            <a:spLocks noGrp="1" noChangeArrowheads="1"/>
          </p:cNvSpPr>
          <p:nvPr>
            <p:ph type="sldNum" sz="quarter" idx="12"/>
          </p:nvPr>
        </p:nvSpPr>
        <p:spPr>
          <a:ln/>
        </p:spPr>
        <p:txBody>
          <a:bodyPr/>
          <a:lstStyle>
            <a:lvl1pPr>
              <a:defRPr/>
            </a:lvl1pPr>
          </a:lstStyle>
          <a:p>
            <a:fld id="{5A514A04-7E6E-48DB-8945-86817DB03E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60987944"/>
      </p:ext>
    </p:extLst>
  </p:cSld>
  <p:clrMapOvr>
    <a:masterClrMapping/>
  </p:clrMapOvr>
  <p:transition spd="slow">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solidFill>
                  <a:prstClr val="black">
                    <a:tint val="75000"/>
                  </a:prstClr>
                </a:solidFill>
              </a:rPr>
              <a:t>2/16/2019</a:t>
            </a:r>
          </a:p>
        </p:txBody>
      </p:sp>
      <p:sp>
        <p:nvSpPr>
          <p:cNvPr id="6" name="Rectangle 5"/>
          <p:cNvSpPr>
            <a:spLocks noGrp="1" noChangeArrowheads="1"/>
          </p:cNvSpPr>
          <p:nvPr>
            <p:ph type="ftr" sz="quarter" idx="11"/>
          </p:nvPr>
        </p:nvSpPr>
        <p:spPr>
          <a:ln/>
        </p:spPr>
        <p:txBody>
          <a:bodyPr/>
          <a:lstStyle>
            <a:lvl1pPr>
              <a:defRPr/>
            </a:lvl1pPr>
          </a:lstStyle>
          <a:p>
            <a:endParaRPr lang="en-US">
              <a:solidFill>
                <a:prstClr val="black">
                  <a:tint val="75000"/>
                </a:prstClr>
              </a:solidFill>
            </a:endParaRPr>
          </a:p>
        </p:txBody>
      </p:sp>
      <p:sp>
        <p:nvSpPr>
          <p:cNvPr id="7" name="Rectangle 6"/>
          <p:cNvSpPr>
            <a:spLocks noGrp="1" noChangeArrowheads="1"/>
          </p:cNvSpPr>
          <p:nvPr>
            <p:ph type="sldNum" sz="quarter" idx="12"/>
          </p:nvPr>
        </p:nvSpPr>
        <p:spPr>
          <a:ln/>
        </p:spPr>
        <p:txBody>
          <a:bodyPr/>
          <a:lstStyle>
            <a:lvl1pPr>
              <a:defRPr/>
            </a:lvl1pPr>
          </a:lstStyle>
          <a:p>
            <a:fld id="{5A514A04-7E6E-48DB-8945-86817DB03E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8853109"/>
      </p:ext>
    </p:extLst>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61CB0C-0ED3-4CE0-9BBA-74FD0048E9D9}" type="datetimeFigureOut">
              <a:rPr lang="en-US" smtClean="0"/>
              <a:pPr/>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14A04-7E6E-48DB-8945-86817DB03E63}" type="slidenum">
              <a:rPr lang="en-US" smtClean="0"/>
              <a:pPr/>
              <a:t>‹#›</a:t>
            </a:fld>
            <a:endParaRPr lang="en-US"/>
          </a:p>
        </p:txBody>
      </p:sp>
    </p:spTree>
    <p:extLst>
      <p:ext uri="{BB962C8B-B14F-4D97-AF65-F5344CB8AC3E}">
        <p14:creationId xmlns:p14="http://schemas.microsoft.com/office/powerpoint/2010/main" val="4690313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solidFill>
                  <a:prstClr val="black">
                    <a:tint val="75000"/>
                  </a:prstClr>
                </a:solidFill>
              </a:rPr>
              <a:t>2/16/2019</a:t>
            </a:r>
          </a:p>
        </p:txBody>
      </p:sp>
      <p:sp>
        <p:nvSpPr>
          <p:cNvPr id="6" name="Rectangle 5"/>
          <p:cNvSpPr>
            <a:spLocks noGrp="1" noChangeArrowheads="1"/>
          </p:cNvSpPr>
          <p:nvPr>
            <p:ph type="ftr" sz="quarter" idx="11"/>
          </p:nvPr>
        </p:nvSpPr>
        <p:spPr>
          <a:ln/>
        </p:spPr>
        <p:txBody>
          <a:bodyPr/>
          <a:lstStyle>
            <a:lvl1pPr>
              <a:defRPr/>
            </a:lvl1pPr>
          </a:lstStyle>
          <a:p>
            <a:endParaRPr lang="en-US">
              <a:solidFill>
                <a:prstClr val="black">
                  <a:tint val="75000"/>
                </a:prstClr>
              </a:solidFill>
            </a:endParaRPr>
          </a:p>
        </p:txBody>
      </p:sp>
      <p:sp>
        <p:nvSpPr>
          <p:cNvPr id="7" name="Rectangle 6"/>
          <p:cNvSpPr>
            <a:spLocks noGrp="1" noChangeArrowheads="1"/>
          </p:cNvSpPr>
          <p:nvPr>
            <p:ph type="sldNum" sz="quarter" idx="12"/>
          </p:nvPr>
        </p:nvSpPr>
        <p:spPr>
          <a:ln/>
        </p:spPr>
        <p:txBody>
          <a:bodyPr/>
          <a:lstStyle>
            <a:lvl1pPr>
              <a:defRPr/>
            </a:lvl1pPr>
          </a:lstStyle>
          <a:p>
            <a:fld id="{5A514A04-7E6E-48DB-8945-86817DB03E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4209324"/>
      </p:ext>
    </p:extLst>
  </p:cSld>
  <p:clrMapOvr>
    <a:masterClrMapping/>
  </p:clrMapOvr>
  <p:transition spd="slow">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r>
              <a:rPr lang="en-US">
                <a:solidFill>
                  <a:prstClr val="black">
                    <a:tint val="75000"/>
                  </a:prstClr>
                </a:solidFill>
              </a:rPr>
              <a:t>2/16/2019</a:t>
            </a:r>
          </a:p>
        </p:txBody>
      </p:sp>
      <p:sp>
        <p:nvSpPr>
          <p:cNvPr id="5" name="Rectangle 5"/>
          <p:cNvSpPr>
            <a:spLocks noGrp="1" noChangeArrowheads="1"/>
          </p:cNvSpPr>
          <p:nvPr>
            <p:ph type="ftr" sz="quarter" idx="11"/>
          </p:nvPr>
        </p:nvSpPr>
        <p:spPr>
          <a:ln/>
        </p:spPr>
        <p:txBody>
          <a:bodyPr/>
          <a:lstStyle>
            <a:lvl1pPr>
              <a:defRPr/>
            </a:lvl1pPr>
          </a:lstStyle>
          <a:p>
            <a:endParaRPr lang="en-US">
              <a:solidFill>
                <a:prstClr val="black">
                  <a:tint val="75000"/>
                </a:prstClr>
              </a:solidFill>
            </a:endParaRPr>
          </a:p>
        </p:txBody>
      </p:sp>
      <p:sp>
        <p:nvSpPr>
          <p:cNvPr id="6" name="Rectangle 6"/>
          <p:cNvSpPr>
            <a:spLocks noGrp="1" noChangeArrowheads="1"/>
          </p:cNvSpPr>
          <p:nvPr>
            <p:ph type="sldNum" sz="quarter" idx="12"/>
          </p:nvPr>
        </p:nvSpPr>
        <p:spPr>
          <a:ln/>
        </p:spPr>
        <p:txBody>
          <a:bodyPr/>
          <a:lstStyle>
            <a:lvl1pPr>
              <a:defRPr/>
            </a:lvl1pPr>
          </a:lstStyle>
          <a:p>
            <a:fld id="{5A514A04-7E6E-48DB-8945-86817DB03E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9860013"/>
      </p:ext>
    </p:extLst>
  </p:cSld>
  <p:clrMapOvr>
    <a:masterClrMapping/>
  </p:clrMapOvr>
  <p:transition spd="slow">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3"/>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3"/>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r>
              <a:rPr lang="en-US">
                <a:solidFill>
                  <a:prstClr val="black">
                    <a:tint val="75000"/>
                  </a:prstClr>
                </a:solidFill>
              </a:rPr>
              <a:t>2/16/2019</a:t>
            </a:r>
          </a:p>
        </p:txBody>
      </p:sp>
      <p:sp>
        <p:nvSpPr>
          <p:cNvPr id="5" name="Rectangle 5"/>
          <p:cNvSpPr>
            <a:spLocks noGrp="1" noChangeArrowheads="1"/>
          </p:cNvSpPr>
          <p:nvPr>
            <p:ph type="ftr" sz="quarter" idx="11"/>
          </p:nvPr>
        </p:nvSpPr>
        <p:spPr>
          <a:ln/>
        </p:spPr>
        <p:txBody>
          <a:bodyPr/>
          <a:lstStyle>
            <a:lvl1pPr>
              <a:defRPr/>
            </a:lvl1pPr>
          </a:lstStyle>
          <a:p>
            <a:endParaRPr lang="en-US">
              <a:solidFill>
                <a:prstClr val="black">
                  <a:tint val="75000"/>
                </a:prstClr>
              </a:solidFill>
            </a:endParaRPr>
          </a:p>
        </p:txBody>
      </p:sp>
      <p:sp>
        <p:nvSpPr>
          <p:cNvPr id="6" name="Rectangle 6"/>
          <p:cNvSpPr>
            <a:spLocks noGrp="1" noChangeArrowheads="1"/>
          </p:cNvSpPr>
          <p:nvPr>
            <p:ph type="sldNum" sz="quarter" idx="12"/>
          </p:nvPr>
        </p:nvSpPr>
        <p:spPr>
          <a:ln/>
        </p:spPr>
        <p:txBody>
          <a:bodyPr/>
          <a:lstStyle>
            <a:lvl1pPr>
              <a:defRPr/>
            </a:lvl1pPr>
          </a:lstStyle>
          <a:p>
            <a:fld id="{5A514A04-7E6E-48DB-8945-86817DB03E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14761366"/>
      </p:ext>
    </p:extLst>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61CB0C-0ED3-4CE0-9BBA-74FD0048E9D9}" type="datetimeFigureOut">
              <a:rPr lang="en-US" smtClean="0"/>
              <a:pPr/>
              <a:t>8/25/2022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14A04-7E6E-48DB-8945-86817DB03E63}" type="slidenum">
              <a:rPr lang="en-US" smtClean="0"/>
              <a:pPr/>
              <a:t>‹#›</a:t>
            </a:fld>
            <a:endParaRPr lang="en-US"/>
          </a:p>
        </p:txBody>
      </p:sp>
    </p:spTree>
    <p:extLst>
      <p:ext uri="{BB962C8B-B14F-4D97-AF65-F5344CB8AC3E}">
        <p14:creationId xmlns:p14="http://schemas.microsoft.com/office/powerpoint/2010/main" val="1755172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A61CB0C-0ED3-4CE0-9BBA-74FD0048E9D9}" type="datetimeFigureOut">
              <a:rPr lang="en-US" smtClean="0"/>
              <a:pPr/>
              <a:t>8/25/2022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514A04-7E6E-48DB-8945-86817DB03E63}" type="slidenum">
              <a:rPr lang="en-US" smtClean="0"/>
              <a:pPr/>
              <a:t>‹#›</a:t>
            </a:fld>
            <a:endParaRPr lang="en-US"/>
          </a:p>
        </p:txBody>
      </p:sp>
    </p:spTree>
    <p:extLst>
      <p:ext uri="{BB962C8B-B14F-4D97-AF65-F5344CB8AC3E}">
        <p14:creationId xmlns:p14="http://schemas.microsoft.com/office/powerpoint/2010/main" val="3620154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A61CB0C-0ED3-4CE0-9BBA-74FD0048E9D9}" type="datetimeFigureOut">
              <a:rPr lang="en-US" smtClean="0"/>
              <a:pPr/>
              <a:t>8/25/2022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514A04-7E6E-48DB-8945-86817DB03E63}" type="slidenum">
              <a:rPr lang="en-US" smtClean="0"/>
              <a:pPr/>
              <a:t>‹#›</a:t>
            </a:fld>
            <a:endParaRPr lang="en-US"/>
          </a:p>
        </p:txBody>
      </p:sp>
    </p:spTree>
    <p:extLst>
      <p:ext uri="{BB962C8B-B14F-4D97-AF65-F5344CB8AC3E}">
        <p14:creationId xmlns:p14="http://schemas.microsoft.com/office/powerpoint/2010/main" val="2773940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61CB0C-0ED3-4CE0-9BBA-74FD0048E9D9}" type="datetimeFigureOut">
              <a:rPr lang="en-US" smtClean="0"/>
              <a:pPr/>
              <a:t>8/25/2022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514A04-7E6E-48DB-8945-86817DB03E63}" type="slidenum">
              <a:rPr lang="en-US" smtClean="0"/>
              <a:pPr/>
              <a:t>‹#›</a:t>
            </a:fld>
            <a:endParaRPr lang="en-US"/>
          </a:p>
        </p:txBody>
      </p:sp>
    </p:spTree>
    <p:extLst>
      <p:ext uri="{BB962C8B-B14F-4D97-AF65-F5344CB8AC3E}">
        <p14:creationId xmlns:p14="http://schemas.microsoft.com/office/powerpoint/2010/main" val="366508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61CB0C-0ED3-4CE0-9BBA-74FD0048E9D9}" type="datetimeFigureOut">
              <a:rPr lang="en-US" smtClean="0"/>
              <a:pPr/>
              <a:t>8/25/2022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514A04-7E6E-48DB-8945-86817DB03E63}" type="slidenum">
              <a:rPr lang="en-US" smtClean="0"/>
              <a:pPr/>
              <a:t>‹#›</a:t>
            </a:fld>
            <a:endParaRPr lang="en-US"/>
          </a:p>
        </p:txBody>
      </p:sp>
    </p:spTree>
    <p:extLst>
      <p:ext uri="{BB962C8B-B14F-4D97-AF65-F5344CB8AC3E}">
        <p14:creationId xmlns:p14="http://schemas.microsoft.com/office/powerpoint/2010/main" val="1348044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61CB0C-0ED3-4CE0-9BBA-74FD0048E9D9}" type="datetimeFigureOut">
              <a:rPr lang="en-US" smtClean="0"/>
              <a:pPr/>
              <a:t>8/25/2022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514A04-7E6E-48DB-8945-86817DB03E63}" type="slidenum">
              <a:rPr lang="en-US" smtClean="0"/>
              <a:pPr/>
              <a:t>‹#›</a:t>
            </a:fld>
            <a:endParaRPr lang="en-US"/>
          </a:p>
        </p:txBody>
      </p:sp>
    </p:spTree>
    <p:extLst>
      <p:ext uri="{BB962C8B-B14F-4D97-AF65-F5344CB8AC3E}">
        <p14:creationId xmlns:p14="http://schemas.microsoft.com/office/powerpoint/2010/main" val="2628241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61CB0C-0ED3-4CE0-9BBA-74FD0048E9D9}" type="datetimeFigureOut">
              <a:rPr lang="en-US" smtClean="0"/>
              <a:pPr/>
              <a:t>8/25/2022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514A04-7E6E-48DB-8945-86817DB03E63}" type="slidenum">
              <a:rPr lang="en-US" smtClean="0"/>
              <a:pPr/>
              <a:t>‹#›</a:t>
            </a:fld>
            <a:endParaRPr lang="en-US"/>
          </a:p>
        </p:txBody>
      </p:sp>
    </p:spTree>
    <p:extLst>
      <p:ext uri="{BB962C8B-B14F-4D97-AF65-F5344CB8AC3E}">
        <p14:creationId xmlns:p14="http://schemas.microsoft.com/office/powerpoint/2010/main" val="2568578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61CB0C-0ED3-4CE0-9BBA-74FD0048E9D9}" type="datetimeFigureOut">
              <a:rPr lang="en-US" smtClean="0"/>
              <a:pPr/>
              <a:t>8/25/2022</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514A04-7E6E-48DB-8945-86817DB03E63}" type="slidenum">
              <a:rPr lang="en-US" smtClean="0"/>
              <a:pPr/>
              <a:t>‹#›</a:t>
            </a:fld>
            <a:endParaRPr lang="en-US"/>
          </a:p>
        </p:txBody>
      </p:sp>
    </p:spTree>
    <p:extLst>
      <p:ext uri="{BB962C8B-B14F-4D97-AF65-F5344CB8AC3E}">
        <p14:creationId xmlns:p14="http://schemas.microsoft.com/office/powerpoint/2010/main" val="38173456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868362"/>
          </a:xfrm>
          <a:prstGeom prst="rect">
            <a:avLst/>
          </a:prstGeom>
          <a:noFill/>
          <a:ln>
            <a:noFill/>
          </a:ln>
          <a:effectLst>
            <a:outerShdw dist="71842" dir="2700000" algn="ctr" rotWithShape="0">
              <a:srgbClr val="00000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295403"/>
            <a:ext cx="1097280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477005"/>
            <a:ext cx="28448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r>
              <a:rPr lang="en-US">
                <a:solidFill>
                  <a:prstClr val="black">
                    <a:tint val="75000"/>
                  </a:prstClr>
                </a:solidFill>
                <a:latin typeface="Calibri"/>
              </a:rPr>
              <a:t>2/16/2019</a:t>
            </a:r>
          </a:p>
        </p:txBody>
      </p:sp>
      <p:sp>
        <p:nvSpPr>
          <p:cNvPr id="1029" name="Rectangle 5"/>
          <p:cNvSpPr>
            <a:spLocks noGrp="1" noChangeArrowheads="1"/>
          </p:cNvSpPr>
          <p:nvPr>
            <p:ph type="ftr" sz="quarter" idx="3"/>
          </p:nvPr>
        </p:nvSpPr>
        <p:spPr bwMode="auto">
          <a:xfrm>
            <a:off x="4165600" y="6477005"/>
            <a:ext cx="38608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endParaRPr lang="en-US">
              <a:solidFill>
                <a:prstClr val="black">
                  <a:tint val="75000"/>
                </a:prstClr>
              </a:solidFill>
              <a:latin typeface="Calibri"/>
            </a:endParaRPr>
          </a:p>
        </p:txBody>
      </p:sp>
      <p:sp>
        <p:nvSpPr>
          <p:cNvPr id="1030" name="Rectangle 6"/>
          <p:cNvSpPr>
            <a:spLocks noGrp="1" noChangeArrowheads="1"/>
          </p:cNvSpPr>
          <p:nvPr>
            <p:ph type="sldNum" sz="quarter" idx="4"/>
          </p:nvPr>
        </p:nvSpPr>
        <p:spPr bwMode="auto">
          <a:xfrm>
            <a:off x="8737600" y="6477005"/>
            <a:ext cx="28448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A514A04-7E6E-48DB-8945-86817DB03E63}"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586955945"/>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fade thruBlk="1"/>
  </p:transition>
  <p:hf hdr="0" ftr="0" dt="0"/>
  <p:txStyles>
    <p:titleStyle>
      <a:lvl1pPr algn="ctr"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Times New Roman" pitchFamily="18" charset="0"/>
        </a:defRPr>
      </a:lvl2pPr>
      <a:lvl3pPr algn="ctr" rtl="0" eaLnBrk="1" fontAlgn="base" hangingPunct="1">
        <a:spcBef>
          <a:spcPct val="0"/>
        </a:spcBef>
        <a:spcAft>
          <a:spcPct val="0"/>
        </a:spcAft>
        <a:defRPr sz="4000" b="1">
          <a:solidFill>
            <a:schemeClr val="tx2"/>
          </a:solidFill>
          <a:latin typeface="Times New Roman" pitchFamily="18" charset="0"/>
        </a:defRPr>
      </a:lvl3pPr>
      <a:lvl4pPr algn="ctr" rtl="0" eaLnBrk="1" fontAlgn="base" hangingPunct="1">
        <a:spcBef>
          <a:spcPct val="0"/>
        </a:spcBef>
        <a:spcAft>
          <a:spcPct val="0"/>
        </a:spcAft>
        <a:defRPr sz="4000" b="1">
          <a:solidFill>
            <a:schemeClr val="tx2"/>
          </a:solidFill>
          <a:latin typeface="Times New Roman" pitchFamily="18" charset="0"/>
        </a:defRPr>
      </a:lvl4pPr>
      <a:lvl5pPr algn="ctr" rtl="0" eaLnBrk="1" fontAlgn="base" hangingPunct="1">
        <a:spcBef>
          <a:spcPct val="0"/>
        </a:spcBef>
        <a:spcAft>
          <a:spcPct val="0"/>
        </a:spcAft>
        <a:defRPr sz="4000" b="1">
          <a:solidFill>
            <a:schemeClr val="tx2"/>
          </a:solidFill>
          <a:latin typeface="Times New Roman" pitchFamily="18" charset="0"/>
        </a:defRPr>
      </a:lvl5pPr>
      <a:lvl6pPr marL="457200" algn="ctr" rtl="0" eaLnBrk="1" fontAlgn="base" hangingPunct="1">
        <a:spcBef>
          <a:spcPct val="0"/>
        </a:spcBef>
        <a:spcAft>
          <a:spcPct val="0"/>
        </a:spcAft>
        <a:defRPr sz="4000" b="1">
          <a:solidFill>
            <a:schemeClr val="tx2"/>
          </a:solidFill>
          <a:latin typeface="Times New Roman" pitchFamily="18" charset="0"/>
        </a:defRPr>
      </a:lvl6pPr>
      <a:lvl7pPr marL="914400" algn="ctr" rtl="0" eaLnBrk="1" fontAlgn="base" hangingPunct="1">
        <a:spcBef>
          <a:spcPct val="0"/>
        </a:spcBef>
        <a:spcAft>
          <a:spcPct val="0"/>
        </a:spcAft>
        <a:defRPr sz="4000" b="1">
          <a:solidFill>
            <a:schemeClr val="tx2"/>
          </a:solidFill>
          <a:latin typeface="Times New Roman" pitchFamily="18" charset="0"/>
        </a:defRPr>
      </a:lvl7pPr>
      <a:lvl8pPr marL="1371600" algn="ctr" rtl="0" eaLnBrk="1" fontAlgn="base" hangingPunct="1">
        <a:spcBef>
          <a:spcPct val="0"/>
        </a:spcBef>
        <a:spcAft>
          <a:spcPct val="0"/>
        </a:spcAft>
        <a:defRPr sz="4000" b="1">
          <a:solidFill>
            <a:schemeClr val="tx2"/>
          </a:solidFill>
          <a:latin typeface="Times New Roman" pitchFamily="18" charset="0"/>
        </a:defRPr>
      </a:lvl8pPr>
      <a:lvl9pPr marL="1828800" algn="ctr" rtl="0" eaLnBrk="1" fontAlgn="base" hangingPunct="1">
        <a:spcBef>
          <a:spcPct val="0"/>
        </a:spcBef>
        <a:spcAft>
          <a:spcPct val="0"/>
        </a:spcAft>
        <a:defRPr sz="40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Font typeface="Arial" panose="020B0604020202020204" pitchFamily="34" charset="0"/>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lr>
          <a:schemeClr val="tx2"/>
        </a:buClr>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5300" dirty="0"/>
              <a:t>A Study Of Job</a:t>
            </a:r>
            <a:br>
              <a:rPr lang="en-US" sz="5300" dirty="0"/>
            </a:br>
            <a:r>
              <a:rPr lang="en-US" sz="5300" dirty="0"/>
              <a:t>Wednesday Morning</a:t>
            </a:r>
            <a:br>
              <a:rPr lang="en-US" sz="5300" dirty="0"/>
            </a:br>
            <a:r>
              <a:rPr lang="en-US" sz="5300" dirty="0"/>
              <a:t>Lesson 3</a:t>
            </a:r>
            <a:br>
              <a:rPr lang="en-US" dirty="0"/>
            </a:br>
            <a:endParaRPr lang="en-US" dirty="0"/>
          </a:p>
        </p:txBody>
      </p:sp>
      <p:sp>
        <p:nvSpPr>
          <p:cNvPr id="3" name="Subtitle 2"/>
          <p:cNvSpPr>
            <a:spLocks noGrp="1"/>
          </p:cNvSpPr>
          <p:nvPr>
            <p:ph type="subTitle" idx="1"/>
          </p:nvPr>
        </p:nvSpPr>
        <p:spPr/>
        <p:txBody>
          <a:bodyPr>
            <a:normAutofit/>
          </a:bodyPr>
          <a:lstStyle/>
          <a:p>
            <a:r>
              <a:rPr lang="en-US" sz="6000" dirty="0"/>
              <a:t>God Speaks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idx="1"/>
          </p:nvPr>
        </p:nvSpPr>
        <p:spPr>
          <a:xfrm>
            <a:off x="304800" y="1676400"/>
            <a:ext cx="11277600" cy="5181600"/>
          </a:xfrm>
        </p:spPr>
        <p:txBody>
          <a:bodyPr/>
          <a:lstStyle/>
          <a:p>
            <a:r>
              <a:rPr lang="en-US" sz="4800" i="1" dirty="0">
                <a:solidFill>
                  <a:srgbClr val="FFFF00"/>
                </a:solidFill>
              </a:rPr>
              <a:t>“The Lord has established His throne in the heavens; and His sovereignty rules over all” (Ps. 103:19) </a:t>
            </a:r>
          </a:p>
          <a:p>
            <a:r>
              <a:rPr lang="en-US" sz="4400" dirty="0"/>
              <a:t>Rules extends over all things.</a:t>
            </a:r>
          </a:p>
        </p:txBody>
      </p:sp>
      <p:sp>
        <p:nvSpPr>
          <p:cNvPr id="18435" name="Text Box 3"/>
          <p:cNvSpPr txBox="1">
            <a:spLocks noChangeArrowheads="1"/>
          </p:cNvSpPr>
          <p:nvPr/>
        </p:nvSpPr>
        <p:spPr bwMode="auto">
          <a:xfrm>
            <a:off x="2895600" y="304803"/>
            <a:ext cx="5943600" cy="830997"/>
          </a:xfrm>
          <a:prstGeom prst="rect">
            <a:avLst/>
          </a:prstGeom>
          <a:noFill/>
          <a:ln w="9525">
            <a:noFill/>
            <a:miter lim="800000"/>
            <a:headEnd/>
            <a:tailEnd/>
          </a:ln>
          <a:effectLst/>
        </p:spPr>
        <p:txBody>
          <a:bodyPr>
            <a:spAutoFit/>
          </a:bodyPr>
          <a:lstStyle/>
          <a:p>
            <a:pPr algn="ctr" eaLnBrk="0" fontAlgn="base" hangingPunct="0">
              <a:spcBef>
                <a:spcPct val="0"/>
              </a:spcBef>
              <a:spcAft>
                <a:spcPct val="0"/>
              </a:spcAft>
            </a:pPr>
            <a:r>
              <a:rPr lang="en-US" sz="4800" b="1" dirty="0">
                <a:solidFill>
                  <a:srgbClr val="0066CC">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Lesson </a:t>
            </a:r>
            <a:r>
              <a:rPr lang="en-US" sz="4400" b="1" dirty="0">
                <a:solidFill>
                  <a:srgbClr val="0066CC">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For</a:t>
            </a:r>
            <a:r>
              <a:rPr lang="en-US" sz="4800" b="1" dirty="0">
                <a:solidFill>
                  <a:srgbClr val="0066CC">
                    <a:lumMod val="40000"/>
                    <a:lumOff val="60000"/>
                  </a:srgbClr>
                </a:solidFill>
                <a:effectLst>
                  <a:outerShdw blurRad="38100" dist="38100" dir="2700000" algn="tl">
                    <a:srgbClr val="000000">
                      <a:alpha val="43137"/>
                    </a:srgbClr>
                  </a:outerShdw>
                </a:effectLst>
                <a:latin typeface="Times New Roman" pitchFamily="18" charset="0"/>
                <a:cs typeface="Times New Roman" pitchFamily="18" charset="0"/>
              </a:rPr>
              <a:t> Job</a:t>
            </a:r>
          </a:p>
        </p:txBody>
      </p:sp>
      <p:sp>
        <p:nvSpPr>
          <p:cNvPr id="4" name="Slide Number Placeholder 3"/>
          <p:cNvSpPr>
            <a:spLocks noGrp="1"/>
          </p:cNvSpPr>
          <p:nvPr>
            <p:ph type="sldNum" sz="quarter" idx="12"/>
          </p:nvPr>
        </p:nvSpPr>
        <p:spPr/>
        <p:txBody>
          <a:bodyPr/>
          <a:lstStyle/>
          <a:p>
            <a:fld id="{5A514A04-7E6E-48DB-8945-86817DB03E63}" type="slidenum">
              <a:rPr lang="en-US">
                <a:solidFill>
                  <a:prstClr val="black">
                    <a:tint val="75000"/>
                  </a:prstClr>
                </a:solidFill>
                <a:latin typeface="Arial"/>
              </a:rPr>
              <a:pPr/>
              <a:t>10</a:t>
            </a:fld>
            <a:endParaRPr lang="en-US">
              <a:solidFill>
                <a:prstClr val="black">
                  <a:tint val="75000"/>
                </a:prstClr>
              </a:solidFill>
              <a:latin typeface="Arial"/>
            </a:endParaRPr>
          </a:p>
        </p:txBody>
      </p:sp>
    </p:spTree>
  </p:cSld>
  <p:clrMapOvr>
    <a:masterClrMapping/>
  </p:clrMapOvr>
  <p:transition spd="slow">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438403" y="304800"/>
            <a:ext cx="7331075" cy="1143000"/>
          </a:xfrm>
          <a:noFill/>
          <a:ln w="38100">
            <a:noFill/>
          </a:ln>
        </p:spPr>
        <p:txBody>
          <a:bodyPr>
            <a:noAutofit/>
          </a:bodyPr>
          <a:lstStyle/>
          <a:p>
            <a:r>
              <a:rPr lang="en-US" dirty="0">
                <a:latin typeface="Arial" pitchFamily="34" charset="0"/>
                <a:cs typeface="Arial" pitchFamily="34" charset="0"/>
              </a:rPr>
              <a:t>God’s Right to Claim Universal Rule and Direction</a:t>
            </a:r>
          </a:p>
        </p:txBody>
      </p:sp>
      <p:sp>
        <p:nvSpPr>
          <p:cNvPr id="25603" name="Rectangle 3"/>
          <p:cNvSpPr>
            <a:spLocks noGrp="1" noChangeArrowheads="1"/>
          </p:cNvSpPr>
          <p:nvPr>
            <p:ph idx="1"/>
          </p:nvPr>
        </p:nvSpPr>
        <p:spPr>
          <a:xfrm>
            <a:off x="285749" y="1747841"/>
            <a:ext cx="11439525" cy="4865687"/>
          </a:xfrm>
        </p:spPr>
        <p:txBody>
          <a:bodyPr/>
          <a:lstStyle/>
          <a:p>
            <a:r>
              <a:rPr lang="en-US" sz="4400" b="1" dirty="0">
                <a:solidFill>
                  <a:srgbClr val="FFFF00"/>
                </a:solidFill>
                <a:effectLst>
                  <a:outerShdw blurRad="38100" dist="38100" dir="2700000" algn="tl">
                    <a:srgbClr val="000000">
                      <a:alpha val="43137"/>
                    </a:srgbClr>
                  </a:outerShdw>
                </a:effectLst>
              </a:rPr>
              <a:t>Basis of His creative power</a:t>
            </a:r>
            <a:r>
              <a:rPr lang="en-US" sz="4400" dirty="0">
                <a:solidFill>
                  <a:srgbClr val="FFFF00"/>
                </a:solidFill>
              </a:rPr>
              <a:t>.</a:t>
            </a:r>
          </a:p>
          <a:p>
            <a:pPr lvl="1"/>
            <a:r>
              <a:rPr lang="en-US" sz="4000" dirty="0"/>
              <a:t>Genesis 1:1</a:t>
            </a:r>
          </a:p>
          <a:p>
            <a:pPr lvl="1"/>
            <a:r>
              <a:rPr lang="en-US" sz="4000" dirty="0"/>
              <a:t>Psalm 33:6-9</a:t>
            </a:r>
          </a:p>
          <a:p>
            <a:pPr lvl="1"/>
            <a:r>
              <a:rPr lang="en-US" sz="4000" dirty="0"/>
              <a:t>Psalm 104:1-8</a:t>
            </a:r>
          </a:p>
          <a:p>
            <a:pPr lvl="1"/>
            <a:r>
              <a:rPr lang="en-US" sz="4000" dirty="0"/>
              <a:t>Psalm 148:5,6</a:t>
            </a:r>
          </a:p>
          <a:p>
            <a:pPr lvl="1"/>
            <a:r>
              <a:rPr lang="en-US" sz="4000" dirty="0"/>
              <a:t>Colossians 1:16,17</a:t>
            </a:r>
          </a:p>
        </p:txBody>
      </p:sp>
      <p:sp>
        <p:nvSpPr>
          <p:cNvPr id="4" name="Slide Number Placeholder 3"/>
          <p:cNvSpPr>
            <a:spLocks noGrp="1"/>
          </p:cNvSpPr>
          <p:nvPr>
            <p:ph type="sldNum" sz="quarter" idx="12"/>
          </p:nvPr>
        </p:nvSpPr>
        <p:spPr/>
        <p:txBody>
          <a:bodyPr/>
          <a:lstStyle/>
          <a:p>
            <a:fld id="{5A514A04-7E6E-48DB-8945-86817DB03E63}" type="slidenum">
              <a:rPr lang="en-US">
                <a:solidFill>
                  <a:prstClr val="black">
                    <a:tint val="75000"/>
                  </a:prstClr>
                </a:solidFill>
                <a:latin typeface="Arial"/>
              </a:rPr>
              <a:pPr/>
              <a:t>11</a:t>
            </a:fld>
            <a:endParaRPr lang="en-US">
              <a:solidFill>
                <a:prstClr val="black">
                  <a:tint val="75000"/>
                </a:prstClr>
              </a:solidFill>
              <a:latin typeface="Arial"/>
            </a:endParaRPr>
          </a:p>
        </p:txBody>
      </p:sp>
    </p:spTree>
  </p:cSld>
  <p:clrMapOvr>
    <a:masterClrMapping/>
  </p:clrMapOvr>
  <p:transition spd="slow">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a:xfrm>
            <a:off x="609600" y="2027240"/>
            <a:ext cx="11106150" cy="4830763"/>
          </a:xfrm>
        </p:spPr>
        <p:txBody>
          <a:bodyPr/>
          <a:lstStyle/>
          <a:p>
            <a:r>
              <a:rPr lang="en-US" sz="4000" b="1" dirty="0">
                <a:solidFill>
                  <a:srgbClr val="FFFF00"/>
                </a:solidFill>
                <a:effectLst>
                  <a:outerShdw blurRad="38100" dist="38100" dir="2700000" algn="tl">
                    <a:srgbClr val="000000">
                      <a:alpha val="43137"/>
                    </a:srgbClr>
                  </a:outerShdw>
                </a:effectLst>
              </a:rPr>
              <a:t>Jehovah claims His control, rule and direction of the universe.  </a:t>
            </a:r>
          </a:p>
          <a:p>
            <a:pPr lvl="1"/>
            <a:r>
              <a:rPr lang="en-US" sz="4000" dirty="0"/>
              <a:t>Jno. 1:1-3,14</a:t>
            </a:r>
          </a:p>
          <a:p>
            <a:pPr lvl="1"/>
            <a:r>
              <a:rPr lang="en-US" sz="4000" dirty="0"/>
              <a:t>Heb. 1:2</a:t>
            </a:r>
          </a:p>
          <a:p>
            <a:pPr lvl="1"/>
            <a:r>
              <a:rPr lang="en-US" sz="4000" dirty="0"/>
              <a:t>Rev. 4:11</a:t>
            </a:r>
          </a:p>
          <a:p>
            <a:pPr>
              <a:buFont typeface="Wingdings" pitchFamily="2" charset="2"/>
              <a:buNone/>
            </a:pPr>
            <a:endParaRPr lang="en-US" dirty="0"/>
          </a:p>
        </p:txBody>
      </p:sp>
      <p:sp>
        <p:nvSpPr>
          <p:cNvPr id="34820" name="Rectangle 4"/>
          <p:cNvSpPr>
            <a:spLocks noChangeArrowheads="1"/>
          </p:cNvSpPr>
          <p:nvPr/>
        </p:nvSpPr>
        <p:spPr bwMode="auto">
          <a:xfrm>
            <a:off x="2590803" y="381000"/>
            <a:ext cx="7331075" cy="1143000"/>
          </a:xfrm>
          <a:prstGeom prst="rect">
            <a:avLst/>
          </a:prstGeom>
          <a:noFill/>
          <a:ln w="38100">
            <a:noFill/>
            <a:miter lim="800000"/>
            <a:headEnd/>
            <a:tailEnd/>
          </a:ln>
          <a:effectLst/>
        </p:spPr>
        <p:txBody>
          <a:bodyPr anchor="ctr"/>
          <a:lstStyle/>
          <a:p>
            <a:pPr algn="ctr" fontAlgn="base">
              <a:spcBef>
                <a:spcPct val="0"/>
              </a:spcBef>
              <a:spcAft>
                <a:spcPct val="0"/>
              </a:spcAft>
            </a:pPr>
            <a:r>
              <a:rPr lang="en-US" sz="4000" b="1" dirty="0">
                <a:solidFill>
                  <a:srgbClr val="FFFFFF"/>
                </a:solidFill>
                <a:latin typeface="Arial"/>
                <a:cs typeface="Arial" pitchFamily="34" charset="0"/>
              </a:rPr>
              <a:t>God’s Right to Claim Universal Rule and Direction</a:t>
            </a:r>
          </a:p>
        </p:txBody>
      </p:sp>
      <p:sp>
        <p:nvSpPr>
          <p:cNvPr id="4" name="Slide Number Placeholder 3"/>
          <p:cNvSpPr>
            <a:spLocks noGrp="1"/>
          </p:cNvSpPr>
          <p:nvPr>
            <p:ph type="sldNum" sz="quarter" idx="12"/>
          </p:nvPr>
        </p:nvSpPr>
        <p:spPr/>
        <p:txBody>
          <a:bodyPr/>
          <a:lstStyle/>
          <a:p>
            <a:fld id="{5A514A04-7E6E-48DB-8945-86817DB03E63}" type="slidenum">
              <a:rPr lang="en-US">
                <a:solidFill>
                  <a:prstClr val="black">
                    <a:tint val="75000"/>
                  </a:prstClr>
                </a:solidFill>
                <a:latin typeface="Arial"/>
              </a:rPr>
              <a:pPr/>
              <a:t>12</a:t>
            </a:fld>
            <a:endParaRPr lang="en-US">
              <a:solidFill>
                <a:prstClr val="black">
                  <a:tint val="75000"/>
                </a:prstClr>
              </a:solidFill>
              <a:latin typeface="Arial"/>
            </a:endParaRPr>
          </a:p>
        </p:txBody>
      </p:sp>
    </p:spTree>
  </p:cSld>
  <p:clrMapOvr>
    <a:masterClrMapping/>
  </p:clrMapOvr>
  <p:transition spd="slow">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286003" y="228603"/>
            <a:ext cx="7299325" cy="1217613"/>
          </a:xfrm>
          <a:noFill/>
          <a:ln w="38100">
            <a:noFill/>
          </a:ln>
        </p:spPr>
        <p:txBody>
          <a:bodyPr>
            <a:normAutofit fontScale="90000"/>
          </a:bodyPr>
          <a:lstStyle/>
          <a:p>
            <a:r>
              <a:rPr lang="en-US" dirty="0">
                <a:latin typeface="Arial" pitchFamily="34" charset="0"/>
                <a:cs typeface="Arial" pitchFamily="34" charset="0"/>
              </a:rPr>
              <a:t>God’s Involvement in the Processes of Nature</a:t>
            </a:r>
          </a:p>
        </p:txBody>
      </p:sp>
      <p:sp>
        <p:nvSpPr>
          <p:cNvPr id="27651" name="Rectangle 3"/>
          <p:cNvSpPr>
            <a:spLocks noGrp="1" noChangeArrowheads="1"/>
          </p:cNvSpPr>
          <p:nvPr>
            <p:ph idx="1"/>
          </p:nvPr>
        </p:nvSpPr>
        <p:spPr>
          <a:xfrm>
            <a:off x="695325" y="1669260"/>
            <a:ext cx="11029949" cy="4584700"/>
          </a:xfrm>
        </p:spPr>
        <p:txBody>
          <a:bodyPr/>
          <a:lstStyle/>
          <a:p>
            <a:pPr>
              <a:buNone/>
            </a:pPr>
            <a:r>
              <a:rPr lang="en-US" sz="4400" b="1" dirty="0">
                <a:solidFill>
                  <a:srgbClr val="FFFF00"/>
                </a:solidFill>
              </a:rPr>
              <a:t>Job’s bewilderment… </a:t>
            </a:r>
            <a:r>
              <a:rPr lang="en-US" sz="4000" dirty="0"/>
              <a:t>Job 9:22-24</a:t>
            </a:r>
          </a:p>
          <a:p>
            <a:pPr>
              <a:buNone/>
            </a:pPr>
            <a:r>
              <a:rPr lang="en-US" sz="4000" dirty="0"/>
              <a:t>	Planned what he would say. Job 23:3-7</a:t>
            </a:r>
          </a:p>
          <a:p>
            <a:pPr>
              <a:buNone/>
            </a:pPr>
            <a:r>
              <a:rPr lang="en-US" sz="4000" dirty="0"/>
              <a:t>	Confident to question God.  Job 13:3</a:t>
            </a:r>
          </a:p>
          <a:p>
            <a:pPr>
              <a:buNone/>
            </a:pPr>
            <a:endParaRPr lang="en-US" sz="4000" dirty="0"/>
          </a:p>
          <a:p>
            <a:pPr>
              <a:buNone/>
            </a:pPr>
            <a:r>
              <a:rPr lang="en-US" sz="4000" b="1" dirty="0">
                <a:solidFill>
                  <a:srgbClr val="FFFF00"/>
                </a:solidFill>
              </a:rPr>
              <a:t>God’s Answer. </a:t>
            </a:r>
            <a:r>
              <a:rPr lang="en-US" sz="4000" dirty="0"/>
              <a:t>Job 38:4-38</a:t>
            </a:r>
          </a:p>
          <a:p>
            <a:pPr lvl="1"/>
            <a:r>
              <a:rPr lang="en-US" sz="3600" dirty="0"/>
              <a:t>Could any man answer these questions?</a:t>
            </a:r>
          </a:p>
          <a:p>
            <a:pPr lvl="1"/>
            <a:r>
              <a:rPr lang="en-US" sz="3600" dirty="0"/>
              <a:t>Questions men have pondered for centuries! </a:t>
            </a:r>
          </a:p>
        </p:txBody>
      </p:sp>
      <p:sp>
        <p:nvSpPr>
          <p:cNvPr id="4" name="Slide Number Placeholder 3"/>
          <p:cNvSpPr>
            <a:spLocks noGrp="1"/>
          </p:cNvSpPr>
          <p:nvPr>
            <p:ph type="sldNum" sz="quarter" idx="12"/>
          </p:nvPr>
        </p:nvSpPr>
        <p:spPr/>
        <p:txBody>
          <a:bodyPr/>
          <a:lstStyle/>
          <a:p>
            <a:fld id="{5A514A04-7E6E-48DB-8945-86817DB03E63}" type="slidenum">
              <a:rPr lang="en-US">
                <a:solidFill>
                  <a:prstClr val="black">
                    <a:tint val="75000"/>
                  </a:prstClr>
                </a:solidFill>
                <a:latin typeface="Arial"/>
              </a:rPr>
              <a:pPr/>
              <a:t>13</a:t>
            </a:fld>
            <a:endParaRPr lang="en-US">
              <a:solidFill>
                <a:prstClr val="black">
                  <a:tint val="75000"/>
                </a:prstClr>
              </a:solidFill>
              <a:latin typeface="Arial"/>
            </a:endParaRPr>
          </a:p>
        </p:txBody>
      </p:sp>
    </p:spTree>
  </p:cSld>
  <p:clrMapOvr>
    <a:masterClrMapping/>
  </p:clrMapOvr>
  <p:transition spd="slow">
    <p:fade thruBlk="1"/>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286000" y="152400"/>
            <a:ext cx="7315200" cy="1524000"/>
          </a:xfrm>
          <a:noFill/>
          <a:ln w="38100">
            <a:noFill/>
          </a:ln>
        </p:spPr>
        <p:txBody>
          <a:bodyPr/>
          <a:lstStyle/>
          <a:p>
            <a:r>
              <a:rPr lang="en-US" b="1" u="sng" dirty="0">
                <a:latin typeface="Arial" pitchFamily="34" charset="0"/>
                <a:cs typeface="Arial" pitchFamily="34" charset="0"/>
              </a:rPr>
              <a:t>Rules Inanimate World</a:t>
            </a:r>
            <a:br>
              <a:rPr lang="en-US" b="1" u="sng" dirty="0">
                <a:latin typeface="Arial" pitchFamily="34" charset="0"/>
                <a:cs typeface="Arial" pitchFamily="34" charset="0"/>
              </a:rPr>
            </a:br>
            <a:r>
              <a:rPr lang="en-US" dirty="0">
                <a:effectLst/>
                <a:latin typeface="Arial" pitchFamily="34" charset="0"/>
                <a:cs typeface="Arial" pitchFamily="34" charset="0"/>
              </a:rPr>
              <a:t>Job 38:4-38</a:t>
            </a:r>
          </a:p>
        </p:txBody>
      </p:sp>
      <p:sp>
        <p:nvSpPr>
          <p:cNvPr id="28675" name="Rectangle 3"/>
          <p:cNvSpPr>
            <a:spLocks noGrp="1" noChangeArrowheads="1"/>
          </p:cNvSpPr>
          <p:nvPr>
            <p:ph idx="1"/>
          </p:nvPr>
        </p:nvSpPr>
        <p:spPr>
          <a:xfrm>
            <a:off x="390525" y="1743076"/>
            <a:ext cx="11191875" cy="4767266"/>
          </a:xfrm>
        </p:spPr>
        <p:txBody>
          <a:bodyPr/>
          <a:lstStyle/>
          <a:p>
            <a:pPr>
              <a:lnSpc>
                <a:spcPct val="80000"/>
              </a:lnSpc>
            </a:pPr>
            <a:r>
              <a:rPr lang="en-US" sz="4000" b="1" dirty="0">
                <a:solidFill>
                  <a:srgbClr val="FFFF00"/>
                </a:solidFill>
                <a:effectLst>
                  <a:outerShdw blurRad="38100" dist="38100" dir="2700000" algn="tl">
                    <a:srgbClr val="000000">
                      <a:alpha val="43137"/>
                    </a:srgbClr>
                  </a:outerShdw>
                </a:effectLst>
              </a:rPr>
              <a:t>Control and government of the sea </a:t>
            </a:r>
            <a:br>
              <a:rPr lang="en-US" sz="4000" b="1" dirty="0">
                <a:solidFill>
                  <a:srgbClr val="FFFF00"/>
                </a:solidFill>
                <a:effectLst>
                  <a:outerShdw blurRad="38100" dist="38100" dir="2700000" algn="tl">
                    <a:srgbClr val="000000">
                      <a:alpha val="43137"/>
                    </a:srgbClr>
                  </a:outerShdw>
                </a:effectLst>
              </a:rPr>
            </a:br>
            <a:r>
              <a:rPr lang="en-US" sz="4000" b="1" dirty="0">
                <a:solidFill>
                  <a:srgbClr val="FFFF00"/>
                </a:solidFill>
                <a:effectLst>
                  <a:outerShdw blurRad="38100" dist="38100" dir="2700000" algn="tl">
                    <a:srgbClr val="000000">
                      <a:alpha val="43137"/>
                    </a:srgbClr>
                  </a:outerShdw>
                </a:effectLst>
              </a:rPr>
              <a:t>(vs. 8-14). </a:t>
            </a:r>
            <a:r>
              <a:rPr lang="en-US" sz="4000" dirty="0">
                <a:effectLst/>
              </a:rPr>
              <a:t>Cf. Ps. 104:1,5-9;  </a:t>
            </a:r>
            <a:br>
              <a:rPr lang="en-US" sz="4000" dirty="0">
                <a:effectLst/>
              </a:rPr>
            </a:br>
            <a:r>
              <a:rPr lang="en-US" sz="4000" dirty="0">
                <a:effectLst/>
              </a:rPr>
              <a:t>Jer. 5:22 God not only created the sea and set bounds about it, but he continues to control its activities.  Cf. Jer. 31:35</a:t>
            </a:r>
          </a:p>
          <a:p>
            <a:pPr>
              <a:lnSpc>
                <a:spcPct val="80000"/>
              </a:lnSpc>
            </a:pPr>
            <a:endParaRPr lang="en-US" sz="4000" dirty="0">
              <a:effectLst/>
            </a:endParaRPr>
          </a:p>
          <a:p>
            <a:pPr>
              <a:lnSpc>
                <a:spcPct val="80000"/>
              </a:lnSpc>
            </a:pPr>
            <a:r>
              <a:rPr lang="en-US" sz="4000" b="1" dirty="0">
                <a:solidFill>
                  <a:srgbClr val="FFFF00"/>
                </a:solidFill>
                <a:effectLst>
                  <a:outerShdw blurRad="38100" dist="38100" dir="2700000" algn="tl">
                    <a:srgbClr val="000000">
                      <a:alpha val="43137"/>
                    </a:srgbClr>
                  </a:outerShdw>
                </a:effectLst>
              </a:rPr>
              <a:t>The bringing forth of the dawn. (Vs. 12-15)  </a:t>
            </a:r>
          </a:p>
          <a:p>
            <a:pPr>
              <a:lnSpc>
                <a:spcPct val="80000"/>
              </a:lnSpc>
            </a:pPr>
            <a:endParaRPr lang="en-US" sz="4000" dirty="0">
              <a:solidFill>
                <a:srgbClr val="FFFF00"/>
              </a:solidFill>
              <a:effectLst>
                <a:outerShdw blurRad="38100" dist="38100" dir="2700000" algn="tl">
                  <a:srgbClr val="000000">
                    <a:alpha val="43137"/>
                  </a:srgbClr>
                </a:outerShdw>
              </a:effectLst>
            </a:endParaRPr>
          </a:p>
          <a:p>
            <a:pPr>
              <a:lnSpc>
                <a:spcPct val="80000"/>
              </a:lnSpc>
            </a:pPr>
            <a:r>
              <a:rPr lang="en-US" sz="4000" b="1" dirty="0">
                <a:solidFill>
                  <a:srgbClr val="FFFF00"/>
                </a:solidFill>
                <a:effectLst>
                  <a:outerShdw blurRad="38100" dist="38100" dir="2700000" algn="tl">
                    <a:srgbClr val="000000">
                      <a:alpha val="43137"/>
                    </a:srgbClr>
                  </a:outerShdw>
                </a:effectLst>
              </a:rPr>
              <a:t>The dwelling of light. (vs. 19-21)</a:t>
            </a:r>
          </a:p>
        </p:txBody>
      </p:sp>
      <p:sp>
        <p:nvSpPr>
          <p:cNvPr id="4" name="Slide Number Placeholder 3"/>
          <p:cNvSpPr>
            <a:spLocks noGrp="1"/>
          </p:cNvSpPr>
          <p:nvPr>
            <p:ph type="sldNum" sz="quarter" idx="12"/>
          </p:nvPr>
        </p:nvSpPr>
        <p:spPr/>
        <p:txBody>
          <a:bodyPr/>
          <a:lstStyle/>
          <a:p>
            <a:fld id="{5A514A04-7E6E-48DB-8945-86817DB03E63}" type="slidenum">
              <a:rPr lang="en-US">
                <a:solidFill>
                  <a:prstClr val="black">
                    <a:tint val="75000"/>
                  </a:prstClr>
                </a:solidFill>
                <a:latin typeface="Arial"/>
              </a:rPr>
              <a:pPr/>
              <a:t>14</a:t>
            </a:fld>
            <a:endParaRPr lang="en-US">
              <a:solidFill>
                <a:prstClr val="black">
                  <a:tint val="75000"/>
                </a:prstClr>
              </a:solidFill>
              <a:latin typeface="Arial"/>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fade">
                                      <p:cBhvr>
                                        <p:cTn id="7" dur="1000"/>
                                        <p:tgtEl>
                                          <p:spTgt spid="28675">
                                            <p:txEl>
                                              <p:pRg st="0" end="0"/>
                                            </p:txEl>
                                          </p:spTgt>
                                        </p:tgtEl>
                                      </p:cBhvr>
                                    </p:animEffect>
                                    <p:anim calcmode="lin" valueType="num">
                                      <p:cBhvr>
                                        <p:cTn id="8" dur="10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86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8675">
                                            <p:txEl>
                                              <p:pRg st="2" end="2"/>
                                            </p:txEl>
                                          </p:spTgt>
                                        </p:tgtEl>
                                        <p:attrNameLst>
                                          <p:attrName>style.visibility</p:attrName>
                                        </p:attrNameLst>
                                      </p:cBhvr>
                                      <p:to>
                                        <p:strVal val="visible"/>
                                      </p:to>
                                    </p:set>
                                    <p:animEffect transition="in" filter="fade">
                                      <p:cBhvr>
                                        <p:cTn id="14" dur="1000"/>
                                        <p:tgtEl>
                                          <p:spTgt spid="28675">
                                            <p:txEl>
                                              <p:pRg st="2" end="2"/>
                                            </p:txEl>
                                          </p:spTgt>
                                        </p:tgtEl>
                                      </p:cBhvr>
                                    </p:animEffect>
                                    <p:anim calcmode="lin" valueType="num">
                                      <p:cBhvr>
                                        <p:cTn id="15" dur="1000" fill="hold"/>
                                        <p:tgtEl>
                                          <p:spTgt spid="2867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86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8675">
                                            <p:txEl>
                                              <p:pRg st="4" end="4"/>
                                            </p:txEl>
                                          </p:spTgt>
                                        </p:tgtEl>
                                        <p:attrNameLst>
                                          <p:attrName>style.visibility</p:attrName>
                                        </p:attrNameLst>
                                      </p:cBhvr>
                                      <p:to>
                                        <p:strVal val="visible"/>
                                      </p:to>
                                    </p:set>
                                    <p:animEffect transition="in" filter="fade">
                                      <p:cBhvr>
                                        <p:cTn id="21" dur="1000"/>
                                        <p:tgtEl>
                                          <p:spTgt spid="28675">
                                            <p:txEl>
                                              <p:pRg st="4" end="4"/>
                                            </p:txEl>
                                          </p:spTgt>
                                        </p:tgtEl>
                                      </p:cBhvr>
                                    </p:animEffect>
                                    <p:anim calcmode="lin" valueType="num">
                                      <p:cBhvr>
                                        <p:cTn id="22" dur="1000" fill="hold"/>
                                        <p:tgtEl>
                                          <p:spTgt spid="2867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867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438400" y="228600"/>
            <a:ext cx="7086600" cy="1371600"/>
          </a:xfrm>
          <a:noFill/>
          <a:ln w="38100">
            <a:noFill/>
          </a:ln>
        </p:spPr>
        <p:txBody>
          <a:bodyPr/>
          <a:lstStyle/>
          <a:p>
            <a:r>
              <a:rPr lang="en-US" u="sng" dirty="0">
                <a:latin typeface="Arial" pitchFamily="34" charset="0"/>
                <a:cs typeface="Arial" pitchFamily="34" charset="0"/>
              </a:rPr>
              <a:t>Rules Inanimate World</a:t>
            </a:r>
            <a:br>
              <a:rPr lang="en-US" u="sng" dirty="0">
                <a:latin typeface="Arial" pitchFamily="34" charset="0"/>
                <a:cs typeface="Arial" pitchFamily="34" charset="0"/>
              </a:rPr>
            </a:br>
            <a:r>
              <a:rPr lang="en-US" dirty="0">
                <a:latin typeface="Arial" pitchFamily="34" charset="0"/>
                <a:cs typeface="Arial" pitchFamily="34" charset="0"/>
              </a:rPr>
              <a:t>Job 38:4-38</a:t>
            </a:r>
          </a:p>
        </p:txBody>
      </p:sp>
      <p:sp>
        <p:nvSpPr>
          <p:cNvPr id="29699" name="Rectangle 3"/>
          <p:cNvSpPr>
            <a:spLocks noGrp="1" noChangeArrowheads="1"/>
          </p:cNvSpPr>
          <p:nvPr>
            <p:ph idx="1"/>
          </p:nvPr>
        </p:nvSpPr>
        <p:spPr>
          <a:xfrm>
            <a:off x="361950" y="2057400"/>
            <a:ext cx="11449050" cy="4452938"/>
          </a:xfrm>
        </p:spPr>
        <p:txBody>
          <a:bodyPr/>
          <a:lstStyle/>
          <a:p>
            <a:pPr>
              <a:lnSpc>
                <a:spcPct val="80000"/>
              </a:lnSpc>
            </a:pPr>
            <a:r>
              <a:rPr lang="en-US" sz="4400" dirty="0">
                <a:solidFill>
                  <a:srgbClr val="FFFF00"/>
                </a:solidFill>
                <a:effectLst>
                  <a:outerShdw blurRad="38100" dist="38100" dir="2700000" algn="tl">
                    <a:srgbClr val="000000">
                      <a:alpha val="43137"/>
                    </a:srgbClr>
                  </a:outerShdw>
                </a:effectLst>
              </a:rPr>
              <a:t>Snow and Hail (vs. 22-24).</a:t>
            </a:r>
          </a:p>
          <a:p>
            <a:pPr lvl="1">
              <a:lnSpc>
                <a:spcPct val="80000"/>
              </a:lnSpc>
            </a:pPr>
            <a:r>
              <a:rPr lang="en-US" sz="4000" dirty="0"/>
              <a:t>God says that the treasuries of the snow and hail are His arsenal which He has </a:t>
            </a:r>
            <a:r>
              <a:rPr lang="en-US" sz="4000" i="1" dirty="0"/>
              <a:t>“reserved against the time of  trouble, against the day of battle and war.”</a:t>
            </a:r>
          </a:p>
          <a:p>
            <a:pPr lvl="1">
              <a:lnSpc>
                <a:spcPct val="80000"/>
              </a:lnSpc>
            </a:pPr>
            <a:endParaRPr lang="en-US" sz="4000" dirty="0"/>
          </a:p>
          <a:p>
            <a:pPr>
              <a:lnSpc>
                <a:spcPct val="80000"/>
              </a:lnSpc>
            </a:pPr>
            <a:r>
              <a:rPr lang="en-US" sz="4400" dirty="0">
                <a:solidFill>
                  <a:srgbClr val="FFFF00"/>
                </a:solidFill>
                <a:effectLst>
                  <a:outerShdw blurRad="38100" dist="38100" dir="2700000" algn="tl">
                    <a:srgbClr val="000000">
                      <a:alpha val="43137"/>
                    </a:srgbClr>
                  </a:outerShdw>
                </a:effectLst>
              </a:rPr>
              <a:t>Rain, Lightning and Thunder (vs. 25-30)</a:t>
            </a:r>
          </a:p>
          <a:p>
            <a:pPr>
              <a:lnSpc>
                <a:spcPct val="80000"/>
              </a:lnSpc>
            </a:pPr>
            <a:endParaRPr lang="en-US" sz="3600" dirty="0"/>
          </a:p>
        </p:txBody>
      </p:sp>
      <p:sp>
        <p:nvSpPr>
          <p:cNvPr id="4" name="Slide Number Placeholder 3"/>
          <p:cNvSpPr>
            <a:spLocks noGrp="1"/>
          </p:cNvSpPr>
          <p:nvPr>
            <p:ph type="sldNum" sz="quarter" idx="12"/>
          </p:nvPr>
        </p:nvSpPr>
        <p:spPr/>
        <p:txBody>
          <a:bodyPr/>
          <a:lstStyle/>
          <a:p>
            <a:fld id="{5A514A04-7E6E-48DB-8945-86817DB03E63}" type="slidenum">
              <a:rPr lang="en-US">
                <a:solidFill>
                  <a:prstClr val="black">
                    <a:tint val="75000"/>
                  </a:prstClr>
                </a:solidFill>
                <a:latin typeface="Arial"/>
              </a:rPr>
              <a:pPr/>
              <a:t>15</a:t>
            </a:fld>
            <a:endParaRPr lang="en-US">
              <a:solidFill>
                <a:prstClr val="black">
                  <a:tint val="75000"/>
                </a:prstClr>
              </a:solidFill>
              <a:latin typeface="Arial"/>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fade">
                                      <p:cBhvr>
                                        <p:cTn id="7" dur="1000"/>
                                        <p:tgtEl>
                                          <p:spTgt spid="29699">
                                            <p:txEl>
                                              <p:pRg st="0" end="0"/>
                                            </p:txEl>
                                          </p:spTgt>
                                        </p:tgtEl>
                                      </p:cBhvr>
                                    </p:animEffect>
                                    <p:anim calcmode="lin" valueType="num">
                                      <p:cBhvr>
                                        <p:cTn id="8" dur="1000" fill="hold"/>
                                        <p:tgtEl>
                                          <p:spTgt spid="296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9699">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fade">
                                      <p:cBhvr>
                                        <p:cTn id="12" dur="1000"/>
                                        <p:tgtEl>
                                          <p:spTgt spid="29699">
                                            <p:txEl>
                                              <p:pRg st="1" end="1"/>
                                            </p:txEl>
                                          </p:spTgt>
                                        </p:tgtEl>
                                      </p:cBhvr>
                                    </p:animEffect>
                                    <p:anim calcmode="lin" valueType="num">
                                      <p:cBhvr>
                                        <p:cTn id="13" dur="1000" fill="hold"/>
                                        <p:tgtEl>
                                          <p:spTgt spid="29699">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96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9699">
                                            <p:txEl>
                                              <p:pRg st="3" end="3"/>
                                            </p:txEl>
                                          </p:spTgt>
                                        </p:tgtEl>
                                        <p:attrNameLst>
                                          <p:attrName>style.visibility</p:attrName>
                                        </p:attrNameLst>
                                      </p:cBhvr>
                                      <p:to>
                                        <p:strVal val="visible"/>
                                      </p:to>
                                    </p:set>
                                    <p:animEffect transition="in" filter="fade">
                                      <p:cBhvr>
                                        <p:cTn id="19" dur="1000"/>
                                        <p:tgtEl>
                                          <p:spTgt spid="29699">
                                            <p:txEl>
                                              <p:pRg st="3" end="3"/>
                                            </p:txEl>
                                          </p:spTgt>
                                        </p:tgtEl>
                                      </p:cBhvr>
                                    </p:animEffect>
                                    <p:anim calcmode="lin" valueType="num">
                                      <p:cBhvr>
                                        <p:cTn id="20" dur="1000" fill="hold"/>
                                        <p:tgtEl>
                                          <p:spTgt spid="29699">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969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057400" y="228600"/>
            <a:ext cx="7924800" cy="1219200"/>
          </a:xfrm>
          <a:noFill/>
          <a:ln w="38100">
            <a:noFill/>
          </a:ln>
        </p:spPr>
        <p:txBody>
          <a:bodyPr>
            <a:noAutofit/>
          </a:bodyPr>
          <a:lstStyle/>
          <a:p>
            <a:r>
              <a:rPr lang="en-US" b="1" u="sng" dirty="0">
                <a:latin typeface="Arial" pitchFamily="34" charset="0"/>
                <a:cs typeface="Arial" pitchFamily="34" charset="0"/>
              </a:rPr>
              <a:t>Rules Inanimate World</a:t>
            </a:r>
            <a:br>
              <a:rPr lang="en-US" b="1" u="sng" dirty="0">
                <a:latin typeface="Arial" pitchFamily="34" charset="0"/>
                <a:cs typeface="Arial" pitchFamily="34" charset="0"/>
              </a:rPr>
            </a:br>
            <a:r>
              <a:rPr lang="en-US" dirty="0">
                <a:effectLst/>
                <a:latin typeface="Arial" pitchFamily="34" charset="0"/>
                <a:cs typeface="Arial" pitchFamily="34" charset="0"/>
              </a:rPr>
              <a:t>Job 38:4-38</a:t>
            </a:r>
          </a:p>
        </p:txBody>
      </p:sp>
      <p:sp>
        <p:nvSpPr>
          <p:cNvPr id="30723" name="Rectangle 3"/>
          <p:cNvSpPr>
            <a:spLocks noGrp="1" noChangeArrowheads="1"/>
          </p:cNvSpPr>
          <p:nvPr>
            <p:ph idx="1"/>
          </p:nvPr>
        </p:nvSpPr>
        <p:spPr>
          <a:xfrm>
            <a:off x="504825" y="1905000"/>
            <a:ext cx="11268075" cy="4605338"/>
          </a:xfrm>
        </p:spPr>
        <p:txBody>
          <a:bodyPr/>
          <a:lstStyle/>
          <a:p>
            <a:pPr>
              <a:lnSpc>
                <a:spcPct val="80000"/>
              </a:lnSpc>
            </a:pPr>
            <a:r>
              <a:rPr lang="en-US" sz="4400" dirty="0">
                <a:solidFill>
                  <a:srgbClr val="FFFF00"/>
                </a:solidFill>
                <a:effectLst>
                  <a:outerShdw blurRad="38100" dist="38100" dir="2700000" algn="tl">
                    <a:srgbClr val="000000">
                      <a:alpha val="43137"/>
                    </a:srgbClr>
                  </a:outerShdw>
                </a:effectLst>
              </a:rPr>
              <a:t>The Heavenly Bodies (vs. 31-33).</a:t>
            </a:r>
          </a:p>
          <a:p>
            <a:pPr>
              <a:lnSpc>
                <a:spcPct val="80000"/>
              </a:lnSpc>
            </a:pPr>
            <a:endParaRPr lang="en-US" sz="4400" dirty="0"/>
          </a:p>
          <a:p>
            <a:pPr>
              <a:lnSpc>
                <a:spcPct val="80000"/>
              </a:lnSpc>
            </a:pPr>
            <a:r>
              <a:rPr lang="en-US" sz="4400" dirty="0">
                <a:solidFill>
                  <a:srgbClr val="FFFF00"/>
                </a:solidFill>
                <a:effectLst>
                  <a:outerShdw blurRad="38100" dist="38100" dir="2700000" algn="tl">
                    <a:srgbClr val="000000">
                      <a:alpha val="43137"/>
                    </a:srgbClr>
                  </a:outerShdw>
                </a:effectLst>
              </a:rPr>
              <a:t>The Clouds and Rain (vs. 34-38) </a:t>
            </a:r>
            <a:br>
              <a:rPr lang="en-US" sz="4400" dirty="0">
                <a:solidFill>
                  <a:srgbClr val="FFFF00"/>
                </a:solidFill>
                <a:effectLst>
                  <a:outerShdw blurRad="38100" dist="38100" dir="2700000" algn="tl">
                    <a:srgbClr val="000000">
                      <a:alpha val="43137"/>
                    </a:srgbClr>
                  </a:outerShdw>
                </a:effectLst>
              </a:rPr>
            </a:br>
            <a:r>
              <a:rPr lang="en-US" sz="4400" dirty="0">
                <a:solidFill>
                  <a:srgbClr val="FFFF00"/>
                </a:solidFill>
                <a:effectLst>
                  <a:outerShdw blurRad="38100" dist="38100" dir="2700000" algn="tl">
                    <a:srgbClr val="000000">
                      <a:alpha val="43137"/>
                    </a:srgbClr>
                  </a:outerShdw>
                </a:effectLst>
              </a:rPr>
              <a:t>Cf. Ps. 135:6-7; Job 36:27-28; 37:11-12</a:t>
            </a:r>
          </a:p>
        </p:txBody>
      </p:sp>
      <p:sp>
        <p:nvSpPr>
          <p:cNvPr id="4" name="Slide Number Placeholder 3"/>
          <p:cNvSpPr>
            <a:spLocks noGrp="1"/>
          </p:cNvSpPr>
          <p:nvPr>
            <p:ph type="sldNum" sz="quarter" idx="12"/>
          </p:nvPr>
        </p:nvSpPr>
        <p:spPr/>
        <p:txBody>
          <a:bodyPr/>
          <a:lstStyle/>
          <a:p>
            <a:fld id="{5A514A04-7E6E-48DB-8945-86817DB03E63}" type="slidenum">
              <a:rPr lang="en-US">
                <a:solidFill>
                  <a:prstClr val="black">
                    <a:tint val="75000"/>
                  </a:prstClr>
                </a:solidFill>
                <a:latin typeface="Arial"/>
              </a:rPr>
              <a:pPr/>
              <a:t>16</a:t>
            </a:fld>
            <a:endParaRPr lang="en-US">
              <a:solidFill>
                <a:prstClr val="black">
                  <a:tint val="75000"/>
                </a:prstClr>
              </a:solidFill>
              <a:latin typeface="Arial"/>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1000"/>
                                        <p:tgtEl>
                                          <p:spTgt spid="30723">
                                            <p:txEl>
                                              <p:pRg st="0" end="0"/>
                                            </p:txEl>
                                          </p:spTgt>
                                        </p:tgtEl>
                                      </p:cBhvr>
                                    </p:animEffect>
                                    <p:anim calcmode="lin" valueType="num">
                                      <p:cBhvr>
                                        <p:cTn id="8" dur="1000" fill="hold"/>
                                        <p:tgtEl>
                                          <p:spTgt spid="3072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2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0723">
                                            <p:txEl>
                                              <p:pRg st="2" end="2"/>
                                            </p:txEl>
                                          </p:spTgt>
                                        </p:tgtEl>
                                        <p:attrNameLst>
                                          <p:attrName>style.visibility</p:attrName>
                                        </p:attrNameLst>
                                      </p:cBhvr>
                                      <p:to>
                                        <p:strVal val="visible"/>
                                      </p:to>
                                    </p:set>
                                    <p:animEffect transition="in" filter="fade">
                                      <p:cBhvr>
                                        <p:cTn id="14" dur="1000"/>
                                        <p:tgtEl>
                                          <p:spTgt spid="30723">
                                            <p:txEl>
                                              <p:pRg st="2" end="2"/>
                                            </p:txEl>
                                          </p:spTgt>
                                        </p:tgtEl>
                                      </p:cBhvr>
                                    </p:animEffect>
                                    <p:anim calcmode="lin" valueType="num">
                                      <p:cBhvr>
                                        <p:cTn id="15" dur="1000" fill="hold"/>
                                        <p:tgtEl>
                                          <p:spTgt spid="3072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072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752600" y="381000"/>
            <a:ext cx="8610600" cy="1371600"/>
          </a:xfrm>
          <a:noFill/>
          <a:ln w="38100">
            <a:noFill/>
          </a:ln>
        </p:spPr>
        <p:txBody>
          <a:bodyPr/>
          <a:lstStyle/>
          <a:p>
            <a:r>
              <a:rPr lang="en-US" sz="3600" dirty="0">
                <a:latin typeface="Arial" pitchFamily="34" charset="0"/>
                <a:cs typeface="Arial" pitchFamily="34" charset="0"/>
              </a:rPr>
              <a:t>God’s Control in Animate Kingdom </a:t>
            </a:r>
            <a:br>
              <a:rPr lang="en-US" sz="3600" dirty="0">
                <a:latin typeface="Arial" pitchFamily="34" charset="0"/>
                <a:cs typeface="Arial" pitchFamily="34" charset="0"/>
              </a:rPr>
            </a:br>
            <a:r>
              <a:rPr lang="en-US" sz="3600" dirty="0">
                <a:latin typeface="Arial" pitchFamily="34" charset="0"/>
                <a:cs typeface="Arial" pitchFamily="34" charset="0"/>
              </a:rPr>
              <a:t>Job 38:39-41:34</a:t>
            </a:r>
          </a:p>
        </p:txBody>
      </p:sp>
      <p:sp>
        <p:nvSpPr>
          <p:cNvPr id="31747" name="Rectangle 3"/>
          <p:cNvSpPr>
            <a:spLocks noGrp="1" noChangeArrowheads="1"/>
          </p:cNvSpPr>
          <p:nvPr>
            <p:ph idx="1"/>
          </p:nvPr>
        </p:nvSpPr>
        <p:spPr>
          <a:xfrm>
            <a:off x="514351" y="1885950"/>
            <a:ext cx="11068050" cy="4402138"/>
          </a:xfrm>
        </p:spPr>
        <p:txBody>
          <a:bodyPr/>
          <a:lstStyle/>
          <a:p>
            <a:pPr>
              <a:lnSpc>
                <a:spcPct val="80000"/>
              </a:lnSpc>
            </a:pPr>
            <a:r>
              <a:rPr lang="en-US" sz="4000" dirty="0">
                <a:solidFill>
                  <a:srgbClr val="FFFF00"/>
                </a:solidFill>
                <a:effectLst>
                  <a:outerShdw blurRad="38100" dist="38100" dir="2700000" algn="tl">
                    <a:srgbClr val="000000">
                      <a:alpha val="43137"/>
                    </a:srgbClr>
                  </a:outerShdw>
                </a:effectLst>
              </a:rPr>
              <a:t>The Lioness and her Whelps (38:39-40).</a:t>
            </a:r>
          </a:p>
          <a:p>
            <a:pPr>
              <a:lnSpc>
                <a:spcPct val="80000"/>
              </a:lnSpc>
            </a:pPr>
            <a:r>
              <a:rPr lang="en-US" sz="4000" dirty="0">
                <a:solidFill>
                  <a:srgbClr val="FFFF00"/>
                </a:solidFill>
                <a:effectLst>
                  <a:outerShdw blurRad="38100" dist="38100" dir="2700000" algn="tl">
                    <a:srgbClr val="000000">
                      <a:alpha val="43137"/>
                    </a:srgbClr>
                  </a:outerShdw>
                </a:effectLst>
              </a:rPr>
              <a:t>The Raven. (vs. 41) </a:t>
            </a:r>
            <a:r>
              <a:rPr lang="en-US" sz="4000" dirty="0">
                <a:effectLst/>
              </a:rPr>
              <a:t>God has made provision for man and the raven.	</a:t>
            </a:r>
            <a:r>
              <a:rPr lang="en-US" sz="4000" i="1" dirty="0">
                <a:effectLst/>
              </a:rPr>
              <a:t>“I know every bird of the mountains.” (Ps. 50:11)</a:t>
            </a:r>
          </a:p>
          <a:p>
            <a:pPr lvl="1">
              <a:lnSpc>
                <a:spcPct val="80000"/>
              </a:lnSpc>
            </a:pPr>
            <a:r>
              <a:rPr lang="en-US" sz="3600" dirty="0">
                <a:effectLst/>
              </a:rPr>
              <a:t>Not even one sparrow is forgotten before God. </a:t>
            </a:r>
            <a:br>
              <a:rPr lang="en-US" sz="3600" dirty="0">
                <a:effectLst/>
              </a:rPr>
            </a:br>
            <a:r>
              <a:rPr lang="en-US" sz="3600" dirty="0">
                <a:effectLst/>
              </a:rPr>
              <a:t>(Lk. 12:6; Mt. 10:29)</a:t>
            </a:r>
          </a:p>
          <a:p>
            <a:pPr>
              <a:lnSpc>
                <a:spcPct val="80000"/>
              </a:lnSpc>
            </a:pPr>
            <a:r>
              <a:rPr lang="en-US" sz="4000" dirty="0">
                <a:solidFill>
                  <a:srgbClr val="FFFF00"/>
                </a:solidFill>
                <a:effectLst>
                  <a:outerShdw blurRad="38100" dist="38100" dir="2700000" algn="tl">
                    <a:srgbClr val="000000">
                      <a:alpha val="43137"/>
                    </a:srgbClr>
                  </a:outerShdw>
                </a:effectLst>
              </a:rPr>
              <a:t>The Wild goats (39:1-4)</a:t>
            </a:r>
          </a:p>
          <a:p>
            <a:pPr>
              <a:lnSpc>
                <a:spcPct val="80000"/>
              </a:lnSpc>
            </a:pPr>
            <a:r>
              <a:rPr lang="en-US" sz="4000" dirty="0">
                <a:solidFill>
                  <a:srgbClr val="FFFF00"/>
                </a:solidFill>
                <a:effectLst>
                  <a:outerShdw blurRad="38100" dist="38100" dir="2700000" algn="tl">
                    <a:srgbClr val="000000">
                      <a:alpha val="43137"/>
                    </a:srgbClr>
                  </a:outerShdw>
                </a:effectLst>
              </a:rPr>
              <a:t>The Wild Ass and the Swift Ass  (39: 5-8)</a:t>
            </a:r>
          </a:p>
        </p:txBody>
      </p:sp>
      <p:sp>
        <p:nvSpPr>
          <p:cNvPr id="4" name="Slide Number Placeholder 3"/>
          <p:cNvSpPr>
            <a:spLocks noGrp="1"/>
          </p:cNvSpPr>
          <p:nvPr>
            <p:ph type="sldNum" sz="quarter" idx="12"/>
          </p:nvPr>
        </p:nvSpPr>
        <p:spPr/>
        <p:txBody>
          <a:bodyPr/>
          <a:lstStyle/>
          <a:p>
            <a:fld id="{5A514A04-7E6E-48DB-8945-86817DB03E63}" type="slidenum">
              <a:rPr lang="en-US">
                <a:solidFill>
                  <a:prstClr val="black">
                    <a:tint val="75000"/>
                  </a:prstClr>
                </a:solidFill>
                <a:latin typeface="Arial"/>
              </a:rPr>
              <a:pPr/>
              <a:t>17</a:t>
            </a:fld>
            <a:endParaRPr lang="en-US">
              <a:solidFill>
                <a:prstClr val="black">
                  <a:tint val="75000"/>
                </a:prstClr>
              </a:solidFill>
              <a:latin typeface="Arial"/>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fade">
                                      <p:cBhvr>
                                        <p:cTn id="7" dur="1000"/>
                                        <p:tgtEl>
                                          <p:spTgt spid="31747">
                                            <p:txEl>
                                              <p:pRg st="0" end="0"/>
                                            </p:txEl>
                                          </p:spTgt>
                                        </p:tgtEl>
                                      </p:cBhvr>
                                    </p:animEffect>
                                    <p:anim calcmode="lin" valueType="num">
                                      <p:cBhvr>
                                        <p:cTn id="8" dur="1000" fill="hold"/>
                                        <p:tgtEl>
                                          <p:spTgt spid="317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174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1747">
                                            <p:txEl>
                                              <p:pRg st="1" end="1"/>
                                            </p:txEl>
                                          </p:spTgt>
                                        </p:tgtEl>
                                        <p:attrNameLst>
                                          <p:attrName>style.visibility</p:attrName>
                                        </p:attrNameLst>
                                      </p:cBhvr>
                                      <p:to>
                                        <p:strVal val="visible"/>
                                      </p:to>
                                    </p:set>
                                    <p:animEffect transition="in" filter="fade">
                                      <p:cBhvr>
                                        <p:cTn id="14" dur="1000"/>
                                        <p:tgtEl>
                                          <p:spTgt spid="31747">
                                            <p:txEl>
                                              <p:pRg st="1" end="1"/>
                                            </p:txEl>
                                          </p:spTgt>
                                        </p:tgtEl>
                                      </p:cBhvr>
                                    </p:animEffect>
                                    <p:anim calcmode="lin" valueType="num">
                                      <p:cBhvr>
                                        <p:cTn id="15" dur="1000" fill="hold"/>
                                        <p:tgtEl>
                                          <p:spTgt spid="3174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1747">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1747">
                                            <p:txEl>
                                              <p:pRg st="2" end="2"/>
                                            </p:txEl>
                                          </p:spTgt>
                                        </p:tgtEl>
                                        <p:attrNameLst>
                                          <p:attrName>style.visibility</p:attrName>
                                        </p:attrNameLst>
                                      </p:cBhvr>
                                      <p:to>
                                        <p:strVal val="visible"/>
                                      </p:to>
                                    </p:set>
                                    <p:animEffect transition="in" filter="fade">
                                      <p:cBhvr>
                                        <p:cTn id="19" dur="1000"/>
                                        <p:tgtEl>
                                          <p:spTgt spid="31747">
                                            <p:txEl>
                                              <p:pRg st="2" end="2"/>
                                            </p:txEl>
                                          </p:spTgt>
                                        </p:tgtEl>
                                      </p:cBhvr>
                                    </p:animEffect>
                                    <p:anim calcmode="lin" valueType="num">
                                      <p:cBhvr>
                                        <p:cTn id="20" dur="1000" fill="hold"/>
                                        <p:tgtEl>
                                          <p:spTgt spid="3174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174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1747">
                                            <p:txEl>
                                              <p:pRg st="3" end="3"/>
                                            </p:txEl>
                                          </p:spTgt>
                                        </p:tgtEl>
                                        <p:attrNameLst>
                                          <p:attrName>style.visibility</p:attrName>
                                        </p:attrNameLst>
                                      </p:cBhvr>
                                      <p:to>
                                        <p:strVal val="visible"/>
                                      </p:to>
                                    </p:set>
                                    <p:animEffect transition="in" filter="fade">
                                      <p:cBhvr>
                                        <p:cTn id="26" dur="1000"/>
                                        <p:tgtEl>
                                          <p:spTgt spid="31747">
                                            <p:txEl>
                                              <p:pRg st="3" end="3"/>
                                            </p:txEl>
                                          </p:spTgt>
                                        </p:tgtEl>
                                      </p:cBhvr>
                                    </p:animEffect>
                                    <p:anim calcmode="lin" valueType="num">
                                      <p:cBhvr>
                                        <p:cTn id="27" dur="1000" fill="hold"/>
                                        <p:tgtEl>
                                          <p:spTgt spid="31747">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174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1747">
                                            <p:txEl>
                                              <p:pRg st="4" end="4"/>
                                            </p:txEl>
                                          </p:spTgt>
                                        </p:tgtEl>
                                        <p:attrNameLst>
                                          <p:attrName>style.visibility</p:attrName>
                                        </p:attrNameLst>
                                      </p:cBhvr>
                                      <p:to>
                                        <p:strVal val="visible"/>
                                      </p:to>
                                    </p:set>
                                    <p:animEffect transition="in" filter="fade">
                                      <p:cBhvr>
                                        <p:cTn id="33" dur="1000"/>
                                        <p:tgtEl>
                                          <p:spTgt spid="31747">
                                            <p:txEl>
                                              <p:pRg st="4" end="4"/>
                                            </p:txEl>
                                          </p:spTgt>
                                        </p:tgtEl>
                                      </p:cBhvr>
                                    </p:animEffect>
                                    <p:anim calcmode="lin" valueType="num">
                                      <p:cBhvr>
                                        <p:cTn id="34" dur="1000" fill="hold"/>
                                        <p:tgtEl>
                                          <p:spTgt spid="31747">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174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752600" y="381000"/>
            <a:ext cx="8610600" cy="1371600"/>
          </a:xfrm>
          <a:noFill/>
          <a:ln w="38100">
            <a:noFill/>
          </a:ln>
        </p:spPr>
        <p:txBody>
          <a:bodyPr/>
          <a:lstStyle/>
          <a:p>
            <a:r>
              <a:rPr lang="en-US" sz="3600" dirty="0">
                <a:latin typeface="Arial" pitchFamily="34" charset="0"/>
                <a:cs typeface="Arial" pitchFamily="34" charset="0"/>
              </a:rPr>
              <a:t>God’s Control in Animate Kingdom </a:t>
            </a:r>
            <a:br>
              <a:rPr lang="en-US" sz="3600" dirty="0">
                <a:latin typeface="Arial" pitchFamily="34" charset="0"/>
                <a:cs typeface="Arial" pitchFamily="34" charset="0"/>
              </a:rPr>
            </a:br>
            <a:r>
              <a:rPr lang="en-US" sz="3600" dirty="0">
                <a:latin typeface="Arial" pitchFamily="34" charset="0"/>
                <a:cs typeface="Arial" pitchFamily="34" charset="0"/>
              </a:rPr>
              <a:t>Job 38:39-41:34</a:t>
            </a:r>
          </a:p>
        </p:txBody>
      </p:sp>
      <p:sp>
        <p:nvSpPr>
          <p:cNvPr id="32771" name="Rectangle 3"/>
          <p:cNvSpPr>
            <a:spLocks noGrp="1" noChangeArrowheads="1"/>
          </p:cNvSpPr>
          <p:nvPr>
            <p:ph idx="1"/>
          </p:nvPr>
        </p:nvSpPr>
        <p:spPr>
          <a:xfrm>
            <a:off x="704851" y="2286000"/>
            <a:ext cx="11049000" cy="4002088"/>
          </a:xfrm>
        </p:spPr>
        <p:txBody>
          <a:bodyPr/>
          <a:lstStyle/>
          <a:p>
            <a:pPr>
              <a:lnSpc>
                <a:spcPct val="80000"/>
              </a:lnSpc>
            </a:pPr>
            <a:r>
              <a:rPr lang="en-US" sz="4400" dirty="0">
                <a:solidFill>
                  <a:srgbClr val="FFFF00"/>
                </a:solidFill>
                <a:effectLst>
                  <a:outerShdw blurRad="38100" dist="38100" dir="2700000" algn="tl">
                    <a:srgbClr val="000000">
                      <a:alpha val="43137"/>
                    </a:srgbClr>
                  </a:outerShdw>
                </a:effectLst>
              </a:rPr>
              <a:t>The Wild Ox  (39:9-12) </a:t>
            </a:r>
            <a:r>
              <a:rPr lang="en-US" sz="4400" dirty="0">
                <a:effectLst/>
              </a:rPr>
              <a:t>Because of its nature it was never tamed or used to serve man.  Now extinct, it was large, strong and wild.</a:t>
            </a:r>
          </a:p>
          <a:p>
            <a:pPr>
              <a:lnSpc>
                <a:spcPct val="80000"/>
              </a:lnSpc>
            </a:pPr>
            <a:r>
              <a:rPr lang="en-US" sz="4400" dirty="0">
                <a:solidFill>
                  <a:srgbClr val="FFFF00"/>
                </a:solidFill>
                <a:effectLst>
                  <a:outerShdw blurRad="38100" dist="38100" dir="2700000" algn="tl">
                    <a:srgbClr val="000000">
                      <a:alpha val="43137"/>
                    </a:srgbClr>
                  </a:outerShdw>
                </a:effectLst>
              </a:rPr>
              <a:t>The Ostrich  (39:13-18).  </a:t>
            </a:r>
          </a:p>
          <a:p>
            <a:pPr>
              <a:lnSpc>
                <a:spcPct val="80000"/>
              </a:lnSpc>
            </a:pPr>
            <a:r>
              <a:rPr lang="en-US" sz="4400" dirty="0">
                <a:solidFill>
                  <a:srgbClr val="FFFF00"/>
                </a:solidFill>
                <a:effectLst>
                  <a:outerShdw blurRad="38100" dist="38100" dir="2700000" algn="tl">
                    <a:srgbClr val="000000">
                      <a:alpha val="43137"/>
                    </a:srgbClr>
                  </a:outerShdw>
                </a:effectLst>
              </a:rPr>
              <a:t>The Horse. (39:19-25)</a:t>
            </a:r>
          </a:p>
          <a:p>
            <a:pPr>
              <a:lnSpc>
                <a:spcPct val="80000"/>
              </a:lnSpc>
            </a:pPr>
            <a:r>
              <a:rPr lang="en-US" sz="4400" dirty="0">
                <a:solidFill>
                  <a:srgbClr val="FFFF00"/>
                </a:solidFill>
                <a:effectLst>
                  <a:outerShdw blurRad="38100" dist="38100" dir="2700000" algn="tl">
                    <a:srgbClr val="000000">
                      <a:alpha val="43137"/>
                    </a:srgbClr>
                  </a:outerShdw>
                </a:effectLst>
              </a:rPr>
              <a:t>The Hawk and the Eagle.  (39:26-30)</a:t>
            </a:r>
          </a:p>
          <a:p>
            <a:pPr>
              <a:lnSpc>
                <a:spcPct val="80000"/>
              </a:lnSpc>
            </a:pPr>
            <a:endParaRPr lang="en-US" sz="3600" dirty="0">
              <a:solidFill>
                <a:srgbClr val="FFFF00"/>
              </a:solidFill>
            </a:endParaRPr>
          </a:p>
        </p:txBody>
      </p:sp>
      <p:sp>
        <p:nvSpPr>
          <p:cNvPr id="4" name="Slide Number Placeholder 3"/>
          <p:cNvSpPr>
            <a:spLocks noGrp="1"/>
          </p:cNvSpPr>
          <p:nvPr>
            <p:ph type="sldNum" sz="quarter" idx="12"/>
          </p:nvPr>
        </p:nvSpPr>
        <p:spPr/>
        <p:txBody>
          <a:bodyPr/>
          <a:lstStyle/>
          <a:p>
            <a:fld id="{5A514A04-7E6E-48DB-8945-86817DB03E63}" type="slidenum">
              <a:rPr lang="en-US">
                <a:solidFill>
                  <a:prstClr val="black">
                    <a:tint val="75000"/>
                  </a:prstClr>
                </a:solidFill>
                <a:latin typeface="Arial"/>
              </a:rPr>
              <a:pPr/>
              <a:t>18</a:t>
            </a:fld>
            <a:endParaRPr lang="en-US">
              <a:solidFill>
                <a:prstClr val="black">
                  <a:tint val="75000"/>
                </a:prstClr>
              </a:solidFill>
              <a:latin typeface="Arial"/>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fade">
                                      <p:cBhvr>
                                        <p:cTn id="7" dur="1000"/>
                                        <p:tgtEl>
                                          <p:spTgt spid="32771">
                                            <p:txEl>
                                              <p:pRg st="0" end="0"/>
                                            </p:txEl>
                                          </p:spTgt>
                                        </p:tgtEl>
                                      </p:cBhvr>
                                    </p:animEffect>
                                    <p:anim calcmode="lin" valueType="num">
                                      <p:cBhvr>
                                        <p:cTn id="8" dur="1000" fill="hold"/>
                                        <p:tgtEl>
                                          <p:spTgt spid="327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27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2771">
                                            <p:txEl>
                                              <p:pRg st="1" end="1"/>
                                            </p:txEl>
                                          </p:spTgt>
                                        </p:tgtEl>
                                        <p:attrNameLst>
                                          <p:attrName>style.visibility</p:attrName>
                                        </p:attrNameLst>
                                      </p:cBhvr>
                                      <p:to>
                                        <p:strVal val="visible"/>
                                      </p:to>
                                    </p:set>
                                    <p:animEffect transition="in" filter="fade">
                                      <p:cBhvr>
                                        <p:cTn id="14" dur="1000"/>
                                        <p:tgtEl>
                                          <p:spTgt spid="32771">
                                            <p:txEl>
                                              <p:pRg st="1" end="1"/>
                                            </p:txEl>
                                          </p:spTgt>
                                        </p:tgtEl>
                                      </p:cBhvr>
                                    </p:animEffect>
                                    <p:anim calcmode="lin" valueType="num">
                                      <p:cBhvr>
                                        <p:cTn id="15" dur="1000" fill="hold"/>
                                        <p:tgtEl>
                                          <p:spTgt spid="3277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277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2771">
                                            <p:txEl>
                                              <p:pRg st="2" end="2"/>
                                            </p:txEl>
                                          </p:spTgt>
                                        </p:tgtEl>
                                        <p:attrNameLst>
                                          <p:attrName>style.visibility</p:attrName>
                                        </p:attrNameLst>
                                      </p:cBhvr>
                                      <p:to>
                                        <p:strVal val="visible"/>
                                      </p:to>
                                    </p:set>
                                    <p:animEffect transition="in" filter="fade">
                                      <p:cBhvr>
                                        <p:cTn id="21" dur="1000"/>
                                        <p:tgtEl>
                                          <p:spTgt spid="32771">
                                            <p:txEl>
                                              <p:pRg st="2" end="2"/>
                                            </p:txEl>
                                          </p:spTgt>
                                        </p:tgtEl>
                                      </p:cBhvr>
                                    </p:animEffect>
                                    <p:anim calcmode="lin" valueType="num">
                                      <p:cBhvr>
                                        <p:cTn id="22" dur="1000" fill="hold"/>
                                        <p:tgtEl>
                                          <p:spTgt spid="3277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277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2771">
                                            <p:txEl>
                                              <p:pRg st="3" end="3"/>
                                            </p:txEl>
                                          </p:spTgt>
                                        </p:tgtEl>
                                        <p:attrNameLst>
                                          <p:attrName>style.visibility</p:attrName>
                                        </p:attrNameLst>
                                      </p:cBhvr>
                                      <p:to>
                                        <p:strVal val="visible"/>
                                      </p:to>
                                    </p:set>
                                    <p:animEffect transition="in" filter="fade">
                                      <p:cBhvr>
                                        <p:cTn id="28" dur="1000"/>
                                        <p:tgtEl>
                                          <p:spTgt spid="32771">
                                            <p:txEl>
                                              <p:pRg st="3" end="3"/>
                                            </p:txEl>
                                          </p:spTgt>
                                        </p:tgtEl>
                                      </p:cBhvr>
                                    </p:animEffect>
                                    <p:anim calcmode="lin" valueType="num">
                                      <p:cBhvr>
                                        <p:cTn id="29" dur="1000" fill="hold"/>
                                        <p:tgtEl>
                                          <p:spTgt spid="3277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277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baseline="0" dirty="0">
                <a:latin typeface="+mn-lt"/>
              </a:rPr>
              <a:t>The Final Word --</a:t>
            </a:r>
            <a:r>
              <a:rPr lang="en-US" b="1" dirty="0">
                <a:latin typeface="+mn-lt"/>
              </a:rPr>
              <a:t> </a:t>
            </a:r>
            <a:r>
              <a:rPr lang="en-US" baseline="0" dirty="0">
                <a:latin typeface="+mn-lt"/>
              </a:rPr>
              <a:t>Jehovah speaks</a:t>
            </a:r>
            <a:br>
              <a:rPr lang="en-US" baseline="0" dirty="0">
                <a:latin typeface="+mn-lt"/>
              </a:rPr>
            </a:br>
            <a:r>
              <a:rPr lang="en-US" dirty="0">
                <a:latin typeface="+mn-lt"/>
              </a:rPr>
              <a:t>Job 38 - 41</a:t>
            </a:r>
          </a:p>
        </p:txBody>
      </p:sp>
      <p:sp>
        <p:nvSpPr>
          <p:cNvPr id="3" name="Content Placeholder 2"/>
          <p:cNvSpPr>
            <a:spLocks noGrp="1"/>
          </p:cNvSpPr>
          <p:nvPr>
            <p:ph idx="1"/>
          </p:nvPr>
        </p:nvSpPr>
        <p:spPr>
          <a:xfrm>
            <a:off x="495301" y="1447800"/>
            <a:ext cx="11534774" cy="5410200"/>
          </a:xfrm>
          <a:solidFill>
            <a:schemeClr val="bg1">
              <a:lumMod val="75000"/>
              <a:alpha val="20000"/>
            </a:schemeClr>
          </a:solidFill>
        </p:spPr>
        <p:txBody>
          <a:bodyPr>
            <a:normAutofit lnSpcReduction="10000"/>
          </a:bodyPr>
          <a:lstStyle/>
          <a:p>
            <a:pPr>
              <a:buNone/>
            </a:pPr>
            <a:r>
              <a:rPr lang="en-US" b="1" dirty="0">
                <a:solidFill>
                  <a:srgbClr val="FFFF00"/>
                </a:solidFill>
              </a:rPr>
              <a:t>In the book these problems seem to be solved:</a:t>
            </a:r>
          </a:p>
          <a:p>
            <a:pPr>
              <a:buNone/>
            </a:pPr>
            <a:r>
              <a:rPr lang="en-US" dirty="0"/>
              <a:t>1. The traditional position is refuted: </a:t>
            </a:r>
            <a:r>
              <a:rPr lang="en-US" b="1" dirty="0">
                <a:solidFill>
                  <a:srgbClr val="FFFF00"/>
                </a:solidFill>
              </a:rPr>
              <a:t>all suffering is not punitive; </a:t>
            </a:r>
            <a:r>
              <a:rPr lang="en-US" dirty="0"/>
              <a:t>it cannot be traced to the sin of the individual sufferer.</a:t>
            </a:r>
          </a:p>
          <a:p>
            <a:pPr>
              <a:buNone/>
            </a:pPr>
            <a:r>
              <a:rPr lang="en-US" dirty="0"/>
              <a:t>2. </a:t>
            </a:r>
            <a:r>
              <a:rPr lang="en-US" b="1" dirty="0">
                <a:solidFill>
                  <a:srgbClr val="FFFF00"/>
                </a:solidFill>
              </a:rPr>
              <a:t>God can trust man </a:t>
            </a:r>
            <a:r>
              <a:rPr lang="en-US" dirty="0"/>
              <a:t>to serve Him for righteousness' sake, and not simply for the pay that might be involved.</a:t>
            </a:r>
          </a:p>
          <a:p>
            <a:pPr>
              <a:buNone/>
            </a:pPr>
            <a:r>
              <a:rPr lang="en-US" dirty="0"/>
              <a:t>3. </a:t>
            </a:r>
            <a:r>
              <a:rPr lang="en-US" b="1" dirty="0">
                <a:solidFill>
                  <a:srgbClr val="FFFF00"/>
                </a:solidFill>
              </a:rPr>
              <a:t>Man can trust God when he cannot see</a:t>
            </a:r>
            <a:r>
              <a:rPr lang="en-US" dirty="0">
                <a:solidFill>
                  <a:srgbClr val="FFFF00"/>
                </a:solidFill>
              </a:rPr>
              <a:t>. </a:t>
            </a:r>
            <a:r>
              <a:rPr lang="en-US" dirty="0"/>
              <a:t>For though he cannot know why he suffers, he may know that God cares, and that He rules in the universe, and that in all His ways there is purpose. God does not arbitrarily inflict suffering, nor is God disinterested in the suffering of the righteous.</a:t>
            </a:r>
          </a:p>
        </p:txBody>
      </p:sp>
      <p:sp>
        <p:nvSpPr>
          <p:cNvPr id="4" name="Slide Number Placeholder 3"/>
          <p:cNvSpPr>
            <a:spLocks noGrp="1"/>
          </p:cNvSpPr>
          <p:nvPr>
            <p:ph type="sldNum" sz="quarter" idx="12"/>
          </p:nvPr>
        </p:nvSpPr>
        <p:spPr/>
        <p:txBody>
          <a:bodyPr/>
          <a:lstStyle/>
          <a:p>
            <a:fld id="{5A514A04-7E6E-48DB-8945-86817DB03E63}" type="slidenum">
              <a:rPr lang="en-US">
                <a:solidFill>
                  <a:prstClr val="black">
                    <a:tint val="75000"/>
                  </a:prstClr>
                </a:solidFill>
                <a:latin typeface="Arial"/>
              </a:rPr>
              <a:pPr/>
              <a:t>19</a:t>
            </a:fld>
            <a:endParaRPr lang="en-US">
              <a:solidFill>
                <a:prstClr val="black">
                  <a:tint val="75000"/>
                </a:prstClr>
              </a:solidFill>
              <a:latin typeface="Arial"/>
            </a:endParaRPr>
          </a:p>
        </p:txBody>
      </p:sp>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b="1" dirty="0">
                <a:effectLst/>
              </a:rPr>
              <a:t>God Answers Job</a:t>
            </a:r>
            <a:br>
              <a:rPr lang="en-US" b="1" dirty="0">
                <a:effectLst/>
              </a:rPr>
            </a:br>
            <a:endParaRPr lang="en-US" b="1" dirty="0">
              <a:effectLst/>
            </a:endParaRPr>
          </a:p>
        </p:txBody>
      </p:sp>
      <p:sp>
        <p:nvSpPr>
          <p:cNvPr id="2051" name="Rectangle 3"/>
          <p:cNvSpPr>
            <a:spLocks noGrp="1" noChangeArrowheads="1"/>
          </p:cNvSpPr>
          <p:nvPr>
            <p:ph type="subTitle" idx="1"/>
          </p:nvPr>
        </p:nvSpPr>
        <p:spPr/>
        <p:txBody>
          <a:bodyPr>
            <a:normAutofit lnSpcReduction="10000"/>
          </a:bodyPr>
          <a:lstStyle/>
          <a:p>
            <a:r>
              <a:rPr lang="en-US" sz="4000" b="1" dirty="0">
                <a:solidFill>
                  <a:schemeClr val="tx1"/>
                </a:solidFill>
                <a:effectLst>
                  <a:outerShdw blurRad="38100" dist="38100" dir="2700000" algn="tl">
                    <a:srgbClr val="000000">
                      <a:alpha val="43137"/>
                    </a:srgbClr>
                  </a:outerShdw>
                </a:effectLst>
                <a:latin typeface="+mj-lt"/>
              </a:rPr>
              <a:t>Job 38 - 41</a:t>
            </a:r>
          </a:p>
        </p:txBody>
      </p:sp>
      <p:sp>
        <p:nvSpPr>
          <p:cNvPr id="4" name="Slide Number Placeholder 3"/>
          <p:cNvSpPr>
            <a:spLocks noGrp="1"/>
          </p:cNvSpPr>
          <p:nvPr>
            <p:ph type="sldNum" sz="quarter" idx="12"/>
          </p:nvPr>
        </p:nvSpPr>
        <p:spPr/>
        <p:txBody>
          <a:bodyPr/>
          <a:lstStyle/>
          <a:p>
            <a:fld id="{5A514A04-7E6E-48DB-8945-86817DB03E63}" type="slidenum">
              <a:rPr lang="en-US">
                <a:solidFill>
                  <a:prstClr val="black">
                    <a:tint val="75000"/>
                  </a:prstClr>
                </a:solidFill>
                <a:latin typeface="Arial"/>
              </a:rPr>
              <a:pPr/>
              <a:t>2</a:t>
            </a:fld>
            <a:endParaRPr lang="en-US">
              <a:solidFill>
                <a:prstClr val="black">
                  <a:tint val="75000"/>
                </a:prstClr>
              </a:solidFill>
              <a:latin typeface="Arial"/>
            </a:endParaRPr>
          </a:p>
        </p:txBody>
      </p:sp>
    </p:spTree>
  </p:cSld>
  <p:clrMapOvr>
    <a:masterClrMapping/>
  </p:clrMapOvr>
  <p:transition spd="slow">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381000" y="1295405"/>
            <a:ext cx="11296650" cy="4830763"/>
          </a:xfrm>
          <a:solidFill>
            <a:schemeClr val="bg1">
              <a:lumMod val="75000"/>
              <a:alpha val="20000"/>
            </a:schemeClr>
          </a:solidFill>
        </p:spPr>
        <p:txBody>
          <a:bodyPr>
            <a:normAutofit fontScale="92500" lnSpcReduction="10000"/>
          </a:bodyPr>
          <a:lstStyle/>
          <a:p>
            <a:r>
              <a:rPr lang="en-US" sz="4000" baseline="0" dirty="0"/>
              <a:t>No matter how often we may be told a thing, some things can be learned only in the school of affliction. </a:t>
            </a:r>
          </a:p>
          <a:p>
            <a:r>
              <a:rPr lang="en-US" sz="4000" baseline="0" dirty="0"/>
              <a:t>After his experience in the crucible of suffering, and after God had spoken to him, Job could say, </a:t>
            </a:r>
            <a:r>
              <a:rPr lang="en-US" sz="4000" i="1" baseline="0" dirty="0">
                <a:solidFill>
                  <a:srgbClr val="FFFF00"/>
                </a:solidFill>
              </a:rPr>
              <a:t>"</a:t>
            </a:r>
            <a:r>
              <a:rPr lang="en-US" sz="4400" b="1" i="1" dirty="0">
                <a:solidFill>
                  <a:srgbClr val="FFFF00"/>
                </a:solidFill>
              </a:rPr>
              <a:t>I had heard of thee by the hearing of the ear; but now mine eye </a:t>
            </a:r>
            <a:r>
              <a:rPr lang="en-US" sz="4400" b="1" i="1" dirty="0" err="1">
                <a:solidFill>
                  <a:srgbClr val="FFFF00"/>
                </a:solidFill>
              </a:rPr>
              <a:t>seeth</a:t>
            </a:r>
            <a:r>
              <a:rPr lang="en-US" sz="4400" b="1" i="1" dirty="0">
                <a:solidFill>
                  <a:srgbClr val="FFFF00"/>
                </a:solidFill>
              </a:rPr>
              <a:t> thee</a:t>
            </a:r>
            <a:r>
              <a:rPr lang="en-US" sz="4000" i="1" baseline="0" dirty="0">
                <a:solidFill>
                  <a:srgbClr val="FFFF00"/>
                </a:solidFill>
              </a:rPr>
              <a:t>: Wherefore I abhor myself, and repent in dust and ashes." (42:1-6)</a:t>
            </a:r>
          </a:p>
          <a:p>
            <a:endParaRPr lang="en-US" dirty="0"/>
          </a:p>
        </p:txBody>
      </p:sp>
      <p:sp>
        <p:nvSpPr>
          <p:cNvPr id="4" name="Slide Number Placeholder 3"/>
          <p:cNvSpPr>
            <a:spLocks noGrp="1"/>
          </p:cNvSpPr>
          <p:nvPr>
            <p:ph type="sldNum" sz="quarter" idx="12"/>
          </p:nvPr>
        </p:nvSpPr>
        <p:spPr/>
        <p:txBody>
          <a:bodyPr/>
          <a:lstStyle/>
          <a:p>
            <a:fld id="{5A514A04-7E6E-48DB-8945-86817DB03E63}" type="slidenum">
              <a:rPr lang="en-US">
                <a:solidFill>
                  <a:prstClr val="black">
                    <a:tint val="75000"/>
                  </a:prstClr>
                </a:solidFill>
                <a:latin typeface="Arial"/>
              </a:rPr>
              <a:pPr/>
              <a:t>20</a:t>
            </a:fld>
            <a:endParaRPr lang="en-US">
              <a:solidFill>
                <a:prstClr val="black">
                  <a:tint val="75000"/>
                </a:prstClr>
              </a:solidFill>
              <a:latin typeface="Arial"/>
            </a:endParaRPr>
          </a:p>
        </p:txBody>
      </p:sp>
    </p:spTree>
  </p:cSld>
  <p:clrMapOvr>
    <a:masterClrMapping/>
  </p:clrMapOvr>
  <p:transition spd="slow">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idx="1"/>
          </p:nvPr>
        </p:nvSpPr>
        <p:spPr>
          <a:xfrm>
            <a:off x="533400" y="762000"/>
            <a:ext cx="11049000" cy="5959480"/>
          </a:xfrm>
          <a:solidFill>
            <a:schemeClr val="bg1">
              <a:alpha val="20000"/>
            </a:schemeClr>
          </a:solidFill>
        </p:spPr>
        <p:txBody>
          <a:bodyPr>
            <a:normAutofit lnSpcReduction="10000"/>
          </a:bodyPr>
          <a:lstStyle/>
          <a:p>
            <a:pPr>
              <a:lnSpc>
                <a:spcPct val="90000"/>
              </a:lnSpc>
            </a:pPr>
            <a:r>
              <a:rPr lang="en-US" sz="4000" dirty="0">
                <a:effectLst/>
              </a:rPr>
              <a:t>God’s care for these and all other creatures, through purpose and law in the inanimate world and instill instinct in the animate creation, displays His forethought and foresight -- PROVIDENCE!!</a:t>
            </a:r>
          </a:p>
          <a:p>
            <a:pPr>
              <a:lnSpc>
                <a:spcPct val="90000"/>
              </a:lnSpc>
            </a:pPr>
            <a:r>
              <a:rPr lang="en-US" sz="4000" dirty="0">
                <a:effectLst/>
              </a:rPr>
              <a:t>He teaches Job that back of his creation there is propose; and though Job may not fully understand, he had to admit,</a:t>
            </a:r>
            <a:r>
              <a:rPr lang="en-US" sz="4000" i="1" dirty="0">
                <a:effectLst/>
              </a:rPr>
              <a:t> </a:t>
            </a:r>
            <a:r>
              <a:rPr lang="en-US" sz="4000" b="1" i="1" dirty="0">
                <a:solidFill>
                  <a:srgbClr val="FFFF00"/>
                </a:solidFill>
                <a:effectLst/>
              </a:rPr>
              <a:t>“I know that thou canst do all things, And that no purpose of thine can be restrained.” </a:t>
            </a:r>
            <a:br>
              <a:rPr lang="en-US" sz="4000" b="1" i="1" dirty="0">
                <a:solidFill>
                  <a:srgbClr val="FFFF00"/>
                </a:solidFill>
                <a:effectLst/>
              </a:rPr>
            </a:br>
            <a:r>
              <a:rPr lang="en-US" sz="4000" b="1" i="1" dirty="0">
                <a:solidFill>
                  <a:srgbClr val="FFFF00"/>
                </a:solidFill>
                <a:effectLst/>
              </a:rPr>
              <a:t>(Job 42:2)</a:t>
            </a:r>
            <a:endParaRPr lang="en-US" sz="4000" b="1" dirty="0">
              <a:solidFill>
                <a:srgbClr val="FFFF00"/>
              </a:solidFill>
              <a:effectLst/>
            </a:endParaRPr>
          </a:p>
        </p:txBody>
      </p:sp>
      <p:sp>
        <p:nvSpPr>
          <p:cNvPr id="3" name="Slide Number Placeholder 2"/>
          <p:cNvSpPr>
            <a:spLocks noGrp="1"/>
          </p:cNvSpPr>
          <p:nvPr>
            <p:ph type="sldNum" sz="quarter" idx="12"/>
          </p:nvPr>
        </p:nvSpPr>
        <p:spPr/>
        <p:txBody>
          <a:bodyPr/>
          <a:lstStyle/>
          <a:p>
            <a:fld id="{5A514A04-7E6E-48DB-8945-86817DB03E63}" type="slidenum">
              <a:rPr lang="en-US">
                <a:solidFill>
                  <a:prstClr val="black">
                    <a:tint val="75000"/>
                  </a:prstClr>
                </a:solidFill>
                <a:latin typeface="Arial"/>
              </a:rPr>
              <a:pPr/>
              <a:t>21</a:t>
            </a:fld>
            <a:endParaRPr lang="en-US">
              <a:solidFill>
                <a:prstClr val="black">
                  <a:tint val="75000"/>
                </a:prstClr>
              </a:solidFill>
              <a:latin typeface="Arial"/>
            </a:endParaRPr>
          </a:p>
        </p:txBody>
      </p:sp>
    </p:spTree>
  </p:cSld>
  <p:clrMapOvr>
    <a:masterClrMapping/>
  </p:clrMapOvr>
  <p:transition spd="slow">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idx="1"/>
          </p:nvPr>
        </p:nvSpPr>
        <p:spPr>
          <a:xfrm>
            <a:off x="514350" y="762000"/>
            <a:ext cx="10934700" cy="5562600"/>
          </a:xfrm>
          <a:solidFill>
            <a:schemeClr val="bg1">
              <a:alpha val="20000"/>
            </a:schemeClr>
          </a:solidFill>
        </p:spPr>
        <p:txBody>
          <a:bodyPr>
            <a:normAutofit fontScale="92500" lnSpcReduction="10000"/>
          </a:bodyPr>
          <a:lstStyle/>
          <a:p>
            <a:pPr>
              <a:buNone/>
            </a:pPr>
            <a:r>
              <a:rPr lang="en-US" sz="4000" b="1" dirty="0">
                <a:solidFill>
                  <a:srgbClr val="FFFF00"/>
                </a:solidFill>
              </a:rPr>
              <a:t>Conclusion: </a:t>
            </a:r>
          </a:p>
          <a:p>
            <a:r>
              <a:rPr lang="en-US" sz="4000" dirty="0"/>
              <a:t>No matter how often we may be told a thing, some things can be learned only in the school of affliction. </a:t>
            </a:r>
          </a:p>
          <a:p>
            <a:r>
              <a:rPr lang="en-US" sz="4000" dirty="0"/>
              <a:t>After his experience in the crucible of suffering, and after God had spoken to him, Job could say, </a:t>
            </a:r>
            <a:r>
              <a:rPr lang="en-US" sz="4000" i="1" dirty="0">
                <a:solidFill>
                  <a:srgbClr val="FFFF00"/>
                </a:solidFill>
              </a:rPr>
              <a:t>"I had heard of thee by the hearing of the ear; </a:t>
            </a:r>
            <a:r>
              <a:rPr lang="en-US" sz="4400" b="1" i="1" u="sng" dirty="0">
                <a:solidFill>
                  <a:srgbClr val="FFFF00"/>
                </a:solidFill>
                <a:effectLst>
                  <a:outerShdw blurRad="38100" dist="38100" dir="2700000" algn="tl">
                    <a:srgbClr val="000000">
                      <a:alpha val="43137"/>
                    </a:srgbClr>
                  </a:outerShdw>
                </a:effectLst>
              </a:rPr>
              <a:t>but now mine eye </a:t>
            </a:r>
            <a:r>
              <a:rPr lang="en-US" sz="4400" b="1" i="1" u="sng" dirty="0" err="1">
                <a:solidFill>
                  <a:srgbClr val="FFFF00"/>
                </a:solidFill>
                <a:effectLst>
                  <a:outerShdw blurRad="38100" dist="38100" dir="2700000" algn="tl">
                    <a:srgbClr val="000000">
                      <a:alpha val="43137"/>
                    </a:srgbClr>
                  </a:outerShdw>
                </a:effectLst>
              </a:rPr>
              <a:t>seeth</a:t>
            </a:r>
            <a:r>
              <a:rPr lang="en-US" sz="4400" b="1" i="1" u="sng" dirty="0">
                <a:solidFill>
                  <a:srgbClr val="FFFF00"/>
                </a:solidFill>
                <a:effectLst>
                  <a:outerShdw blurRad="38100" dist="38100" dir="2700000" algn="tl">
                    <a:srgbClr val="000000">
                      <a:alpha val="43137"/>
                    </a:srgbClr>
                  </a:outerShdw>
                </a:effectLst>
              </a:rPr>
              <a:t> thee</a:t>
            </a:r>
            <a:r>
              <a:rPr lang="en-US" sz="4000" i="1" dirty="0">
                <a:solidFill>
                  <a:srgbClr val="FFFF00"/>
                </a:solidFill>
              </a:rPr>
              <a:t>: Wherefore I abhor myself, and repent in dust and ashes." (42:1-6)</a:t>
            </a:r>
          </a:p>
          <a:p>
            <a:pPr>
              <a:lnSpc>
                <a:spcPct val="90000"/>
              </a:lnSpc>
            </a:pPr>
            <a:endParaRPr lang="en-US" b="1" dirty="0">
              <a:solidFill>
                <a:srgbClr val="FFFF00"/>
              </a:solidFill>
              <a:effectLst/>
            </a:endParaRPr>
          </a:p>
        </p:txBody>
      </p:sp>
      <p:sp>
        <p:nvSpPr>
          <p:cNvPr id="3" name="Slide Number Placeholder 2"/>
          <p:cNvSpPr>
            <a:spLocks noGrp="1"/>
          </p:cNvSpPr>
          <p:nvPr>
            <p:ph type="sldNum" sz="quarter" idx="12"/>
          </p:nvPr>
        </p:nvSpPr>
        <p:spPr/>
        <p:txBody>
          <a:bodyPr/>
          <a:lstStyle/>
          <a:p>
            <a:fld id="{5A514A04-7E6E-48DB-8945-86817DB03E63}" type="slidenum">
              <a:rPr lang="en-US">
                <a:solidFill>
                  <a:prstClr val="black">
                    <a:tint val="75000"/>
                  </a:prstClr>
                </a:solidFill>
                <a:latin typeface="Arial"/>
              </a:rPr>
              <a:pPr/>
              <a:t>22</a:t>
            </a:fld>
            <a:endParaRPr lang="en-US">
              <a:solidFill>
                <a:prstClr val="black">
                  <a:tint val="75000"/>
                </a:prstClr>
              </a:solidFill>
              <a:latin typeface="Arial"/>
            </a:endParaRPr>
          </a:p>
        </p:txBody>
      </p:sp>
    </p:spTree>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baseline="0" dirty="0"/>
              <a:t>The Final Word --</a:t>
            </a:r>
            <a:r>
              <a:rPr lang="en-US" b="1" dirty="0"/>
              <a:t> </a:t>
            </a:r>
            <a:r>
              <a:rPr lang="en-US" baseline="0" dirty="0"/>
              <a:t>Jehovah speaks</a:t>
            </a:r>
            <a:br>
              <a:rPr lang="en-US" baseline="0" dirty="0"/>
            </a:br>
            <a:r>
              <a:rPr lang="en-US" dirty="0"/>
              <a:t>Job 38 - 41</a:t>
            </a:r>
          </a:p>
        </p:txBody>
      </p:sp>
      <p:sp>
        <p:nvSpPr>
          <p:cNvPr id="3" name="Content Placeholder 2"/>
          <p:cNvSpPr>
            <a:spLocks noGrp="1"/>
          </p:cNvSpPr>
          <p:nvPr>
            <p:ph idx="1"/>
          </p:nvPr>
        </p:nvSpPr>
        <p:spPr>
          <a:xfrm>
            <a:off x="609601" y="1447800"/>
            <a:ext cx="11191874" cy="5410200"/>
          </a:xfrm>
        </p:spPr>
        <p:txBody>
          <a:bodyPr>
            <a:noAutofit/>
          </a:bodyPr>
          <a:lstStyle/>
          <a:p>
            <a:pPr>
              <a:buNone/>
            </a:pPr>
            <a:r>
              <a:rPr lang="en-US" b="1" dirty="0">
                <a:solidFill>
                  <a:srgbClr val="FF0000"/>
                </a:solidFill>
              </a:rPr>
              <a:t>In the book these problems seem to be solved:</a:t>
            </a:r>
          </a:p>
          <a:p>
            <a:pPr>
              <a:buNone/>
            </a:pPr>
            <a:r>
              <a:rPr lang="en-US" dirty="0"/>
              <a:t>1. The traditional position is refuted: </a:t>
            </a:r>
            <a:r>
              <a:rPr lang="en-US" b="1" dirty="0">
                <a:solidFill>
                  <a:srgbClr val="FF0000"/>
                </a:solidFill>
                <a:highlight>
                  <a:srgbClr val="FFFF00"/>
                </a:highlight>
              </a:rPr>
              <a:t>all suffering is not punitive;</a:t>
            </a:r>
            <a:r>
              <a:rPr lang="en-US" b="1" dirty="0">
                <a:solidFill>
                  <a:srgbClr val="FF0000"/>
                </a:solidFill>
              </a:rPr>
              <a:t> </a:t>
            </a:r>
            <a:r>
              <a:rPr lang="en-US" dirty="0"/>
              <a:t>it cannot be traced to the sin of the individual sufferer.</a:t>
            </a:r>
          </a:p>
          <a:p>
            <a:pPr>
              <a:buNone/>
            </a:pPr>
            <a:r>
              <a:rPr lang="en-US" dirty="0"/>
              <a:t>2. </a:t>
            </a:r>
            <a:r>
              <a:rPr lang="en-US" b="1" dirty="0">
                <a:solidFill>
                  <a:srgbClr val="FF0000"/>
                </a:solidFill>
                <a:highlight>
                  <a:srgbClr val="FFFF00"/>
                </a:highlight>
              </a:rPr>
              <a:t>God can trust man </a:t>
            </a:r>
            <a:r>
              <a:rPr lang="en-US" dirty="0"/>
              <a:t>to serve Him for righteousness' sake, and not simply for the pay that might be involved.</a:t>
            </a:r>
          </a:p>
          <a:p>
            <a:pPr>
              <a:buNone/>
            </a:pPr>
            <a:r>
              <a:rPr lang="en-US" dirty="0"/>
              <a:t>3. </a:t>
            </a:r>
            <a:r>
              <a:rPr lang="en-US" b="1" dirty="0">
                <a:solidFill>
                  <a:srgbClr val="FF0000"/>
                </a:solidFill>
                <a:highlight>
                  <a:srgbClr val="FFFF00"/>
                </a:highlight>
              </a:rPr>
              <a:t>Man can trust God when he cannot see</a:t>
            </a:r>
            <a:r>
              <a:rPr lang="en-US" dirty="0"/>
              <a:t>. For though he cannot know why he suffers, he may know that God cares, and that He rules in the universe, and that in all His ways there is purpose. God does not arbitrarily inflict suffering, nor is God disinterested in the suffering of the righteous.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Debate Ends</a:t>
            </a:r>
          </a:p>
        </p:txBody>
      </p:sp>
      <p:sp>
        <p:nvSpPr>
          <p:cNvPr id="3" name="Content Placeholder 2"/>
          <p:cNvSpPr>
            <a:spLocks noGrp="1"/>
          </p:cNvSpPr>
          <p:nvPr>
            <p:ph idx="1"/>
          </p:nvPr>
        </p:nvSpPr>
        <p:spPr/>
        <p:txBody>
          <a:bodyPr>
            <a:normAutofit/>
          </a:bodyPr>
          <a:lstStyle/>
          <a:p>
            <a:pPr>
              <a:buNone/>
            </a:pPr>
            <a:r>
              <a:rPr lang="en-US" sz="4000" b="1" baseline="0" dirty="0">
                <a:solidFill>
                  <a:srgbClr val="FFFF00"/>
                </a:solidFill>
              </a:rPr>
              <a:t>The two questions have been answered:</a:t>
            </a:r>
          </a:p>
          <a:p>
            <a:pPr>
              <a:buNone/>
            </a:pPr>
            <a:r>
              <a:rPr lang="en-US" sz="4000" baseline="0" dirty="0"/>
              <a:t> 1. Man will and does serve God for the pure joy of that service, for righteousness sake; therefore God can trust man so to do. </a:t>
            </a:r>
          </a:p>
          <a:p>
            <a:pPr>
              <a:buNone/>
            </a:pPr>
            <a:r>
              <a:rPr lang="en-US" sz="4000" baseline="0" dirty="0"/>
              <a:t>2. Man can trust God, for God does not afflict simply to hurt man. </a:t>
            </a:r>
          </a:p>
        </p:txBody>
      </p:sp>
      <p:sp>
        <p:nvSpPr>
          <p:cNvPr id="4" name="Slide Number Placeholder 3"/>
          <p:cNvSpPr>
            <a:spLocks noGrp="1"/>
          </p:cNvSpPr>
          <p:nvPr>
            <p:ph type="sldNum" sz="quarter" idx="12"/>
          </p:nvPr>
        </p:nvSpPr>
        <p:spPr/>
        <p:txBody>
          <a:bodyPr/>
          <a:lstStyle/>
          <a:p>
            <a:fld id="{5A514A04-7E6E-48DB-8945-86817DB03E63}" type="slidenum">
              <a:rPr lang="en-US">
                <a:solidFill>
                  <a:prstClr val="black">
                    <a:tint val="75000"/>
                  </a:prstClr>
                </a:solidFill>
                <a:latin typeface="Arial"/>
              </a:rPr>
              <a:pPr/>
              <a:t>4</a:t>
            </a:fld>
            <a:endParaRPr lang="en-US">
              <a:solidFill>
                <a:prstClr val="black">
                  <a:tint val="75000"/>
                </a:prstClr>
              </a:solidFill>
              <a:latin typeface="Arial"/>
            </a:endParaRPr>
          </a:p>
        </p:txBody>
      </p:sp>
    </p:spTree>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Debate Ends</a:t>
            </a:r>
          </a:p>
        </p:txBody>
      </p:sp>
      <p:sp>
        <p:nvSpPr>
          <p:cNvPr id="3" name="Content Placeholder 2"/>
          <p:cNvSpPr>
            <a:spLocks noGrp="1"/>
          </p:cNvSpPr>
          <p:nvPr>
            <p:ph idx="1"/>
          </p:nvPr>
        </p:nvSpPr>
        <p:spPr>
          <a:xfrm>
            <a:off x="1" y="1295402"/>
            <a:ext cx="11515724" cy="5181598"/>
          </a:xfrm>
          <a:solidFill>
            <a:schemeClr val="bg1">
              <a:alpha val="30000"/>
            </a:schemeClr>
          </a:solidFill>
        </p:spPr>
        <p:txBody>
          <a:bodyPr>
            <a:normAutofit fontScale="85000" lnSpcReduction="10000"/>
          </a:bodyPr>
          <a:lstStyle/>
          <a:p>
            <a:pPr>
              <a:buNone/>
            </a:pPr>
            <a:r>
              <a:rPr lang="en-US" sz="3900" baseline="0" dirty="0">
                <a:solidFill>
                  <a:srgbClr val="FFFF00"/>
                </a:solidFill>
              </a:rPr>
              <a:t>NOTE:</a:t>
            </a:r>
            <a:r>
              <a:rPr lang="en-US" sz="3900" baseline="0" dirty="0">
                <a:solidFill>
                  <a:srgbClr val="FF0000"/>
                </a:solidFill>
              </a:rPr>
              <a:t>  </a:t>
            </a:r>
            <a:r>
              <a:rPr lang="en-US" sz="3900" baseline="0" dirty="0"/>
              <a:t>More must be said, for Job has affirmed some hard things about God which need to be corrected. </a:t>
            </a:r>
          </a:p>
          <a:p>
            <a:pPr>
              <a:buNone/>
            </a:pPr>
            <a:br>
              <a:rPr lang="en-US" sz="3900" baseline="0" dirty="0"/>
            </a:br>
            <a:r>
              <a:rPr lang="en-US" sz="3900" i="1" dirty="0">
                <a:solidFill>
                  <a:srgbClr val="FFFF00"/>
                </a:solidFill>
                <a:effectLst>
                  <a:outerShdw blurRad="38100" dist="38100" dir="2700000" algn="tl">
                    <a:srgbClr val="000000">
                      <a:alpha val="43137"/>
                    </a:srgbClr>
                  </a:outerShdw>
                </a:effectLst>
              </a:rPr>
              <a:t>Job 9:20-24 Though I be righteous, mine own mouth shall condemn me: Though I be perfect, it shall prove me perverse. I am perfect; I regard not myself; I despise my life. It is all one; therefore I say, He </a:t>
            </a:r>
            <a:r>
              <a:rPr lang="en-US" sz="3900" i="1" dirty="0" err="1">
                <a:solidFill>
                  <a:srgbClr val="FFFF00"/>
                </a:solidFill>
                <a:effectLst>
                  <a:outerShdw blurRad="38100" dist="38100" dir="2700000" algn="tl">
                    <a:srgbClr val="000000">
                      <a:alpha val="43137"/>
                    </a:srgbClr>
                  </a:outerShdw>
                </a:effectLst>
              </a:rPr>
              <a:t>destroyeth</a:t>
            </a:r>
            <a:r>
              <a:rPr lang="en-US" sz="3900" i="1" dirty="0">
                <a:solidFill>
                  <a:srgbClr val="FFFF00"/>
                </a:solidFill>
                <a:effectLst>
                  <a:outerShdw blurRad="38100" dist="38100" dir="2700000" algn="tl">
                    <a:srgbClr val="000000">
                      <a:alpha val="43137"/>
                    </a:srgbClr>
                  </a:outerShdw>
                </a:effectLst>
              </a:rPr>
              <a:t> the perfect and the wicked. If the scourge slay suddenly, He will mock at the trial of the innocent. The earth is given into the hand of the wicked; He </a:t>
            </a:r>
            <a:r>
              <a:rPr lang="en-US" sz="3900" i="1" dirty="0" err="1">
                <a:solidFill>
                  <a:srgbClr val="FFFF00"/>
                </a:solidFill>
                <a:effectLst>
                  <a:outerShdw blurRad="38100" dist="38100" dir="2700000" algn="tl">
                    <a:srgbClr val="000000">
                      <a:alpha val="43137"/>
                    </a:srgbClr>
                  </a:outerShdw>
                </a:effectLst>
              </a:rPr>
              <a:t>covereth</a:t>
            </a:r>
            <a:r>
              <a:rPr lang="en-US" sz="3900" i="1" dirty="0">
                <a:solidFill>
                  <a:srgbClr val="FFFF00"/>
                </a:solidFill>
                <a:effectLst>
                  <a:outerShdw blurRad="38100" dist="38100" dir="2700000" algn="tl">
                    <a:srgbClr val="000000">
                      <a:alpha val="43137"/>
                    </a:srgbClr>
                  </a:outerShdw>
                </a:effectLst>
              </a:rPr>
              <a:t> the faces of the judges thereof: If (it be) not (he), who then is it?”</a:t>
            </a:r>
          </a:p>
          <a:p>
            <a:pPr>
              <a:buNone/>
            </a:pPr>
            <a:endParaRPr lang="en-US" dirty="0">
              <a:solidFill>
                <a:srgbClr val="FFFF00"/>
              </a:solidFill>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fld id="{5A514A04-7E6E-48DB-8945-86817DB03E63}" type="slidenum">
              <a:rPr lang="en-US">
                <a:solidFill>
                  <a:prstClr val="black">
                    <a:tint val="75000"/>
                  </a:prstClr>
                </a:solidFill>
                <a:latin typeface="Arial"/>
              </a:rPr>
              <a:pPr/>
              <a:t>5</a:t>
            </a:fld>
            <a:endParaRPr lang="en-US">
              <a:solidFill>
                <a:prstClr val="black">
                  <a:tint val="75000"/>
                </a:prstClr>
              </a:solidFill>
              <a:latin typeface="Arial"/>
            </a:endParaRPr>
          </a:p>
        </p:txBody>
      </p:sp>
    </p:spTree>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a:noFill/>
          </a:ln>
        </p:spPr>
        <p:txBody>
          <a:bodyPr>
            <a:noAutofit/>
          </a:bodyPr>
          <a:lstStyle/>
          <a:p>
            <a:r>
              <a:rPr lang="en-US" dirty="0"/>
              <a:t>Is God Active Or Absent In The World He Has Created???</a:t>
            </a:r>
          </a:p>
        </p:txBody>
      </p:sp>
      <p:sp>
        <p:nvSpPr>
          <p:cNvPr id="36867" name="Rectangle 3"/>
          <p:cNvSpPr>
            <a:spLocks noGrp="1" noChangeArrowheads="1"/>
          </p:cNvSpPr>
          <p:nvPr>
            <p:ph idx="1"/>
          </p:nvPr>
        </p:nvSpPr>
        <p:spPr>
          <a:xfrm>
            <a:off x="476250" y="1752600"/>
            <a:ext cx="11106150" cy="5105400"/>
          </a:xfrm>
          <a:solidFill>
            <a:schemeClr val="bg1">
              <a:lumMod val="75000"/>
              <a:alpha val="20000"/>
            </a:schemeClr>
          </a:solidFill>
        </p:spPr>
        <p:txBody>
          <a:bodyPr/>
          <a:lstStyle/>
          <a:p>
            <a:pPr>
              <a:buNone/>
            </a:pPr>
            <a:r>
              <a:rPr lang="en-US" i="1" dirty="0">
                <a:solidFill>
                  <a:srgbClr val="FFFF00"/>
                </a:solidFill>
              </a:rPr>
              <a:t>Job 23:3-4 “Oh that I knew where I might find him! That I might come even to his seat! I would set my cause in order before him, </a:t>
            </a:r>
            <a:r>
              <a:rPr lang="en-US" i="1" u="sng" dirty="0">
                <a:solidFill>
                  <a:srgbClr val="FFFF00"/>
                </a:solidFill>
              </a:rPr>
              <a:t>And fill my mouth with arguments</a:t>
            </a:r>
            <a:r>
              <a:rPr lang="en-US" i="1" dirty="0">
                <a:solidFill>
                  <a:srgbClr val="FFFF00"/>
                </a:solidFill>
              </a:rPr>
              <a:t>.”</a:t>
            </a:r>
          </a:p>
          <a:p>
            <a:endParaRPr lang="en-US" dirty="0"/>
          </a:p>
          <a:p>
            <a:r>
              <a:rPr lang="en-US" sz="2800" b="1" dirty="0">
                <a:effectLst>
                  <a:outerShdw blurRad="38100" dist="38100" dir="2700000" algn="tl">
                    <a:srgbClr val="000000">
                      <a:alpha val="43137"/>
                    </a:srgbClr>
                  </a:outerShdw>
                </a:effectLst>
              </a:rPr>
              <a:t>We are to pray, </a:t>
            </a:r>
            <a:r>
              <a:rPr lang="en-US" sz="2800" b="1" i="1" dirty="0">
                <a:effectLst>
                  <a:outerShdw blurRad="38100" dist="38100" dir="2700000" algn="tl">
                    <a:srgbClr val="000000">
                      <a:alpha val="43137"/>
                    </a:srgbClr>
                  </a:outerShdw>
                </a:effectLst>
              </a:rPr>
              <a:t>“Give us this day our daily bread.” Mt. 6:9ff; </a:t>
            </a:r>
            <a:br>
              <a:rPr lang="en-US" sz="2800" b="1" i="1" dirty="0">
                <a:effectLst>
                  <a:outerShdw blurRad="38100" dist="38100" dir="2700000" algn="tl">
                    <a:srgbClr val="000000">
                      <a:alpha val="43137"/>
                    </a:srgbClr>
                  </a:outerShdw>
                </a:effectLst>
              </a:rPr>
            </a:br>
            <a:r>
              <a:rPr lang="en-US" sz="2800" b="1" i="1" dirty="0">
                <a:effectLst>
                  <a:outerShdw blurRad="38100" dist="38100" dir="2700000" algn="tl">
                    <a:srgbClr val="000000">
                      <a:alpha val="43137"/>
                    </a:srgbClr>
                  </a:outerShdw>
                </a:effectLst>
              </a:rPr>
              <a:t>cf. 2 Thess. 3:6-12</a:t>
            </a:r>
          </a:p>
          <a:p>
            <a:r>
              <a:rPr lang="en-US" sz="2800" b="1" dirty="0">
                <a:effectLst>
                  <a:outerShdw blurRad="38100" dist="38100" dir="2700000" algn="tl">
                    <a:srgbClr val="000000">
                      <a:alpha val="43137"/>
                    </a:srgbClr>
                  </a:outerShdw>
                </a:effectLst>
              </a:rPr>
              <a:t>We are to pray for kings… 2 Tim. 2:2</a:t>
            </a:r>
          </a:p>
          <a:p>
            <a:r>
              <a:rPr lang="en-US" sz="2800" b="1" dirty="0">
                <a:effectLst>
                  <a:outerShdw blurRad="38100" dist="38100" dir="2700000" algn="tl">
                    <a:srgbClr val="000000">
                      <a:alpha val="43137"/>
                    </a:srgbClr>
                  </a:outerShdw>
                </a:effectLst>
              </a:rPr>
              <a:t>We are to pray for deliverance from temptation. Mt. 6:13; </a:t>
            </a:r>
            <a:br>
              <a:rPr lang="en-US" sz="2800" b="1" dirty="0">
                <a:effectLst>
                  <a:outerShdw blurRad="38100" dist="38100" dir="2700000" algn="tl">
                    <a:srgbClr val="000000">
                      <a:alpha val="43137"/>
                    </a:srgbClr>
                  </a:outerShdw>
                </a:effectLst>
              </a:rPr>
            </a:br>
            <a:r>
              <a:rPr lang="en-US" sz="2800" b="1" dirty="0">
                <a:effectLst>
                  <a:outerShdw blurRad="38100" dist="38100" dir="2700000" algn="tl">
                    <a:srgbClr val="000000">
                      <a:alpha val="43137"/>
                    </a:srgbClr>
                  </a:outerShdw>
                </a:effectLst>
              </a:rPr>
              <a:t>cf. 1 Cor. 10:13</a:t>
            </a:r>
          </a:p>
        </p:txBody>
      </p:sp>
      <p:sp>
        <p:nvSpPr>
          <p:cNvPr id="4" name="Slide Number Placeholder 3"/>
          <p:cNvSpPr>
            <a:spLocks noGrp="1"/>
          </p:cNvSpPr>
          <p:nvPr>
            <p:ph type="sldNum" sz="quarter" idx="12"/>
          </p:nvPr>
        </p:nvSpPr>
        <p:spPr/>
        <p:txBody>
          <a:bodyPr/>
          <a:lstStyle/>
          <a:p>
            <a:fld id="{5A514A04-7E6E-48DB-8945-86817DB03E63}" type="slidenum">
              <a:rPr lang="en-US">
                <a:solidFill>
                  <a:prstClr val="black">
                    <a:tint val="75000"/>
                  </a:prstClr>
                </a:solidFill>
                <a:latin typeface="Arial"/>
              </a:rPr>
              <a:pPr/>
              <a:t>6</a:t>
            </a:fld>
            <a:endParaRPr lang="en-US">
              <a:solidFill>
                <a:prstClr val="black">
                  <a:tint val="75000"/>
                </a:prstClr>
              </a:solidFill>
              <a:latin typeface="Arial"/>
            </a:endParaRPr>
          </a:p>
        </p:txBody>
      </p:sp>
    </p:spTree>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God Has The Final Word</a:t>
            </a:r>
            <a:br>
              <a:rPr lang="en-US" b="1" dirty="0"/>
            </a:br>
            <a:r>
              <a:rPr lang="en-US" b="1" dirty="0"/>
              <a:t>Job 38-41</a:t>
            </a:r>
          </a:p>
        </p:txBody>
      </p:sp>
      <p:sp>
        <p:nvSpPr>
          <p:cNvPr id="3" name="Content Placeholder 2"/>
          <p:cNvSpPr>
            <a:spLocks noGrp="1"/>
          </p:cNvSpPr>
          <p:nvPr>
            <p:ph idx="1"/>
          </p:nvPr>
        </p:nvSpPr>
        <p:spPr>
          <a:xfrm>
            <a:off x="314325" y="1646240"/>
            <a:ext cx="11449049" cy="4830763"/>
          </a:xfrm>
        </p:spPr>
        <p:txBody>
          <a:bodyPr/>
          <a:lstStyle/>
          <a:p>
            <a:r>
              <a:rPr lang="en-US" sz="4000" dirty="0"/>
              <a:t>God Speaks Out Of The Storm.</a:t>
            </a:r>
          </a:p>
          <a:p>
            <a:endParaRPr lang="en-US" sz="4000" dirty="0"/>
          </a:p>
          <a:p>
            <a:r>
              <a:rPr lang="en-US" sz="4000" b="1" dirty="0">
                <a:effectLst>
                  <a:outerShdw blurRad="38100" dist="38100" dir="2700000" algn="tl">
                    <a:srgbClr val="000000">
                      <a:alpha val="43137"/>
                    </a:srgbClr>
                  </a:outerShdw>
                </a:effectLst>
              </a:rPr>
              <a:t>Why Did Not God Just Answer Job???</a:t>
            </a:r>
          </a:p>
          <a:p>
            <a:pPr lvl="1"/>
            <a:r>
              <a:rPr lang="en-US" sz="3600" dirty="0"/>
              <a:t>Presented God in His true light.</a:t>
            </a:r>
          </a:p>
          <a:p>
            <a:pPr lvl="1"/>
            <a:r>
              <a:rPr lang="en-US" sz="3600" dirty="0"/>
              <a:t>Showed Job how to get along without all the answers. </a:t>
            </a:r>
          </a:p>
          <a:p>
            <a:r>
              <a:rPr lang="en-US" sz="4000" b="1" dirty="0">
                <a:solidFill>
                  <a:srgbClr val="FFFF00"/>
                </a:solidFill>
                <a:effectLst>
                  <a:outerShdw blurRad="38100" dist="38100" dir="2700000" algn="tl">
                    <a:srgbClr val="000000">
                      <a:alpha val="43137"/>
                    </a:srgbClr>
                  </a:outerShdw>
                </a:effectLst>
              </a:rPr>
              <a:t>God Challenges Job. 38:1-2</a:t>
            </a:r>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5A514A04-7E6E-48DB-8945-86817DB03E63}" type="slidenum">
              <a:rPr lang="en-US">
                <a:solidFill>
                  <a:prstClr val="black">
                    <a:tint val="75000"/>
                  </a:prstClr>
                </a:solidFill>
                <a:latin typeface="Arial"/>
              </a:rPr>
              <a:pPr/>
              <a:t>7</a:t>
            </a:fld>
            <a:endParaRPr lang="en-US">
              <a:solidFill>
                <a:prstClr val="black">
                  <a:tint val="75000"/>
                </a:prstClr>
              </a:solidFill>
              <a:latin typeface="Arial"/>
            </a:endParaRPr>
          </a:p>
        </p:txBody>
      </p:sp>
    </p:spTree>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 Cares !</a:t>
            </a:r>
          </a:p>
        </p:txBody>
      </p:sp>
      <p:sp>
        <p:nvSpPr>
          <p:cNvPr id="3" name="Content Placeholder 2"/>
          <p:cNvSpPr>
            <a:spLocks noGrp="1"/>
          </p:cNvSpPr>
          <p:nvPr>
            <p:ph idx="1"/>
          </p:nvPr>
        </p:nvSpPr>
        <p:spPr/>
        <p:txBody>
          <a:bodyPr/>
          <a:lstStyle/>
          <a:p>
            <a:pPr>
              <a:buNone/>
            </a:pPr>
            <a:r>
              <a:rPr lang="en-US" sz="4000" dirty="0"/>
              <a:t>Providence?  </a:t>
            </a:r>
            <a:r>
              <a:rPr lang="en-US" sz="4000" dirty="0">
                <a:solidFill>
                  <a:srgbClr val="FFFF00"/>
                </a:solidFill>
                <a:effectLst>
                  <a:outerShdw blurRad="38100" dist="38100" dir="2700000" algn="tl">
                    <a:srgbClr val="000000">
                      <a:alpha val="43137"/>
                    </a:srgbClr>
                  </a:outerShdw>
                </a:effectLst>
              </a:rPr>
              <a:t>Cf. 1 Pet. 5:6-7</a:t>
            </a:r>
          </a:p>
          <a:p>
            <a:r>
              <a:rPr lang="en-US" sz="4000" dirty="0"/>
              <a:t>Definition: God’s providence is his continuous activity of preserving and governing the whole of creation by his wisdom and goodness and power, for the fulfillment of His eternal purpose and for the glory of His name.</a:t>
            </a:r>
          </a:p>
          <a:p>
            <a:r>
              <a:rPr lang="en-US" sz="4400" b="1" dirty="0">
                <a:solidFill>
                  <a:srgbClr val="FFFF00"/>
                </a:solidFill>
                <a:effectLst>
                  <a:outerShdw blurRad="38100" dist="38100" dir="2700000" algn="tl">
                    <a:srgbClr val="000000">
                      <a:alpha val="43137"/>
                    </a:srgbClr>
                  </a:outerShdw>
                </a:effectLst>
                <a:latin typeface="+mj-lt"/>
              </a:rPr>
              <a:t>Rom. 1:18-20 Power, Purpose.</a:t>
            </a:r>
          </a:p>
        </p:txBody>
      </p:sp>
      <p:sp>
        <p:nvSpPr>
          <p:cNvPr id="4" name="Slide Number Placeholder 3"/>
          <p:cNvSpPr>
            <a:spLocks noGrp="1"/>
          </p:cNvSpPr>
          <p:nvPr>
            <p:ph type="sldNum" sz="quarter" idx="12"/>
          </p:nvPr>
        </p:nvSpPr>
        <p:spPr/>
        <p:txBody>
          <a:bodyPr/>
          <a:lstStyle/>
          <a:p>
            <a:fld id="{5A514A04-7E6E-48DB-8945-86817DB03E63}" type="slidenum">
              <a:rPr lang="en-US">
                <a:solidFill>
                  <a:prstClr val="black">
                    <a:tint val="75000"/>
                  </a:prstClr>
                </a:solidFill>
                <a:latin typeface="Arial"/>
              </a:rPr>
              <a:pPr/>
              <a:t>8</a:t>
            </a:fld>
            <a:endParaRPr lang="en-US">
              <a:solidFill>
                <a:prstClr val="black">
                  <a:tint val="75000"/>
                </a:prstClr>
              </a:solidFill>
              <a:latin typeface="Arial"/>
            </a:endParaRPr>
          </a:p>
        </p:txBody>
      </p:sp>
    </p:spTree>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981200" y="304800"/>
            <a:ext cx="8001000" cy="1066800"/>
          </a:xfrm>
          <a:noFill/>
        </p:spPr>
        <p:txBody>
          <a:bodyPr>
            <a:normAutofit fontScale="90000"/>
          </a:bodyPr>
          <a:lstStyle/>
          <a:p>
            <a:r>
              <a:rPr lang="en-US" b="1" dirty="0">
                <a:effectLst/>
              </a:rPr>
              <a:t>How Does Man Understand God In All His Creation?</a:t>
            </a:r>
          </a:p>
        </p:txBody>
      </p:sp>
      <p:sp>
        <p:nvSpPr>
          <p:cNvPr id="16387" name="Rectangle 3"/>
          <p:cNvSpPr>
            <a:spLocks noGrp="1" noChangeArrowheads="1"/>
          </p:cNvSpPr>
          <p:nvPr>
            <p:ph idx="1"/>
          </p:nvPr>
        </p:nvSpPr>
        <p:spPr>
          <a:xfrm>
            <a:off x="466725" y="1524000"/>
            <a:ext cx="11115675" cy="5334000"/>
          </a:xfrm>
        </p:spPr>
        <p:txBody>
          <a:bodyPr/>
          <a:lstStyle/>
          <a:p>
            <a:pPr>
              <a:lnSpc>
                <a:spcPct val="90000"/>
              </a:lnSpc>
              <a:buFont typeface="Wingdings" pitchFamily="2" charset="2"/>
              <a:buNone/>
            </a:pPr>
            <a:endParaRPr lang="en-US" dirty="0">
              <a:effectLst/>
            </a:endParaRPr>
          </a:p>
          <a:p>
            <a:pPr>
              <a:lnSpc>
                <a:spcPct val="90000"/>
              </a:lnSpc>
            </a:pPr>
            <a:r>
              <a:rPr lang="en-US" sz="4000" b="1" i="1" dirty="0">
                <a:solidFill>
                  <a:srgbClr val="FFFF00"/>
                </a:solidFill>
                <a:effectLst/>
              </a:rPr>
              <a:t>Eccl. 9:1 “For all this I laid to my heart, even to explore all this: that the righteous, and the wise, and their works, are in the hand of God.”</a:t>
            </a:r>
          </a:p>
          <a:p>
            <a:pPr>
              <a:lnSpc>
                <a:spcPct val="90000"/>
              </a:lnSpc>
              <a:buFont typeface="Wingdings" pitchFamily="2" charset="2"/>
              <a:buNone/>
            </a:pPr>
            <a:endParaRPr lang="en-US" sz="4000" b="1" dirty="0">
              <a:solidFill>
                <a:srgbClr val="FFFF00"/>
              </a:solidFill>
              <a:effectLst/>
            </a:endParaRPr>
          </a:p>
          <a:p>
            <a:pPr>
              <a:lnSpc>
                <a:spcPct val="90000"/>
              </a:lnSpc>
            </a:pPr>
            <a:r>
              <a:rPr lang="en-US" sz="4000" b="1" i="1" dirty="0">
                <a:solidFill>
                  <a:srgbClr val="FFFF00"/>
                </a:solidFill>
                <a:effectLst/>
              </a:rPr>
              <a:t>“Man cannot find out the work that God hath done from the beginning even to the end.” (Eccl. 3:11)</a:t>
            </a:r>
            <a:r>
              <a:rPr lang="en-US" sz="4000" b="1" dirty="0">
                <a:solidFill>
                  <a:srgbClr val="FFFF00"/>
                </a:solidFill>
                <a:effectLst/>
              </a:rPr>
              <a:t> </a:t>
            </a:r>
          </a:p>
        </p:txBody>
      </p:sp>
      <p:sp>
        <p:nvSpPr>
          <p:cNvPr id="4" name="Slide Number Placeholder 3"/>
          <p:cNvSpPr>
            <a:spLocks noGrp="1"/>
          </p:cNvSpPr>
          <p:nvPr>
            <p:ph type="sldNum" sz="quarter" idx="12"/>
          </p:nvPr>
        </p:nvSpPr>
        <p:spPr/>
        <p:txBody>
          <a:bodyPr/>
          <a:lstStyle/>
          <a:p>
            <a:fld id="{5A514A04-7E6E-48DB-8945-86817DB03E63}" type="slidenum">
              <a:rPr lang="en-US">
                <a:solidFill>
                  <a:prstClr val="black">
                    <a:tint val="75000"/>
                  </a:prstClr>
                </a:solidFill>
                <a:latin typeface="Arial"/>
              </a:rPr>
              <a:pPr/>
              <a:t>9</a:t>
            </a:fld>
            <a:endParaRPr lang="en-US">
              <a:solidFill>
                <a:prstClr val="black">
                  <a:tint val="75000"/>
                </a:prstClr>
              </a:solidFill>
              <a:latin typeface="Arial"/>
            </a:endParaRPr>
          </a:p>
        </p:txBody>
      </p:sp>
    </p:spTree>
  </p:cSld>
  <p:clrMapOvr>
    <a:masterClrMapping/>
  </p:clrMapOvr>
  <p:transition spd="slow">
    <p:fade thruBlk="1"/>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eme22">
  <a:themeElements>
    <a:clrScheme name="Sample presentation slides 3">
      <a:dk1>
        <a:srgbClr val="0000C0"/>
      </a:dk1>
      <a:lt1>
        <a:srgbClr val="FFFFFF"/>
      </a:lt1>
      <a:dk2>
        <a:srgbClr val="0066CC"/>
      </a:dk2>
      <a:lt2>
        <a:srgbClr val="9ADCF6"/>
      </a:lt2>
      <a:accent1>
        <a:srgbClr val="BE9932"/>
      </a:accent1>
      <a:accent2>
        <a:srgbClr val="2A99EC"/>
      </a:accent2>
      <a:accent3>
        <a:srgbClr val="AAB8E2"/>
      </a:accent3>
      <a:accent4>
        <a:srgbClr val="DADADA"/>
      </a:accent4>
      <a:accent5>
        <a:srgbClr val="DBCAAD"/>
      </a:accent5>
      <a:accent6>
        <a:srgbClr val="258AD6"/>
      </a:accent6>
      <a:hlink>
        <a:srgbClr val="70B040"/>
      </a:hlink>
      <a:folHlink>
        <a:srgbClr val="6B8ED3"/>
      </a:folHlink>
    </a:clrScheme>
    <a:fontScheme name="Sample presentation slide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presentation slides 1">
        <a:dk1>
          <a:srgbClr val="000066"/>
        </a:dk1>
        <a:lt1>
          <a:srgbClr val="FFFFFF"/>
        </a:lt1>
        <a:dk2>
          <a:srgbClr val="006699"/>
        </a:dk2>
        <a:lt2>
          <a:srgbClr val="EEE378"/>
        </a:lt2>
        <a:accent1>
          <a:srgbClr val="69C828"/>
        </a:accent1>
        <a:accent2>
          <a:srgbClr val="E68B30"/>
        </a:accent2>
        <a:accent3>
          <a:srgbClr val="AAB8CA"/>
        </a:accent3>
        <a:accent4>
          <a:srgbClr val="DADADA"/>
        </a:accent4>
        <a:accent5>
          <a:srgbClr val="B9E0AC"/>
        </a:accent5>
        <a:accent6>
          <a:srgbClr val="D07D2A"/>
        </a:accent6>
        <a:hlink>
          <a:srgbClr val="0FAAE1"/>
        </a:hlink>
        <a:folHlink>
          <a:srgbClr val="547FEA"/>
        </a:folHlink>
      </a:clrScheme>
      <a:clrMap bg1="dk2" tx1="lt1" bg2="dk1" tx2="lt2" accent1="accent1" accent2="accent2" accent3="accent3" accent4="accent4" accent5="accent5" accent6="accent6" hlink="hlink" folHlink="folHlink"/>
    </a:extraClrScheme>
    <a:extraClrScheme>
      <a:clrScheme name="Sample presentation slides 2">
        <a:dk1>
          <a:srgbClr val="0F4334"/>
        </a:dk1>
        <a:lt1>
          <a:srgbClr val="FFFFFF"/>
        </a:lt1>
        <a:dk2>
          <a:srgbClr val="43BD4C"/>
        </a:dk2>
        <a:lt2>
          <a:srgbClr val="F0F7BD"/>
        </a:lt2>
        <a:accent1>
          <a:srgbClr val="B2B838"/>
        </a:accent1>
        <a:accent2>
          <a:srgbClr val="E68B30"/>
        </a:accent2>
        <a:accent3>
          <a:srgbClr val="B0DBB2"/>
        </a:accent3>
        <a:accent4>
          <a:srgbClr val="DADADA"/>
        </a:accent4>
        <a:accent5>
          <a:srgbClr val="D5D8AE"/>
        </a:accent5>
        <a:accent6>
          <a:srgbClr val="D07D2A"/>
        </a:accent6>
        <a:hlink>
          <a:srgbClr val="3FB180"/>
        </a:hlink>
        <a:folHlink>
          <a:srgbClr val="3BA7E3"/>
        </a:folHlink>
      </a:clrScheme>
      <a:clrMap bg1="dk2" tx1="lt1" bg2="dk1" tx2="lt2" accent1="accent1" accent2="accent2" accent3="accent3" accent4="accent4" accent5="accent5" accent6="accent6" hlink="hlink" folHlink="folHlink"/>
    </a:extraClrScheme>
    <a:extraClrScheme>
      <a:clrScheme name="Sample presentation slides 3">
        <a:dk1>
          <a:srgbClr val="0000C0"/>
        </a:dk1>
        <a:lt1>
          <a:srgbClr val="FFFFFF"/>
        </a:lt1>
        <a:dk2>
          <a:srgbClr val="0066CC"/>
        </a:dk2>
        <a:lt2>
          <a:srgbClr val="9ADCF6"/>
        </a:lt2>
        <a:accent1>
          <a:srgbClr val="BE9932"/>
        </a:accent1>
        <a:accent2>
          <a:srgbClr val="2A99EC"/>
        </a:accent2>
        <a:accent3>
          <a:srgbClr val="AAB8E2"/>
        </a:accent3>
        <a:accent4>
          <a:srgbClr val="DADADA"/>
        </a:accent4>
        <a:accent5>
          <a:srgbClr val="DBCAAD"/>
        </a:accent5>
        <a:accent6>
          <a:srgbClr val="258AD6"/>
        </a:accent6>
        <a:hlink>
          <a:srgbClr val="70B040"/>
        </a:hlink>
        <a:folHlink>
          <a:srgbClr val="6B8ED3"/>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97</TotalTime>
  <Words>1470</Words>
  <Application>Microsoft Office PowerPoint</Application>
  <PresentationFormat>Widescreen</PresentationFormat>
  <Paragraphs>120</Paragraphs>
  <Slides>22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Arial</vt:lpstr>
      <vt:lpstr>Calibri</vt:lpstr>
      <vt:lpstr>Times New Roman</vt:lpstr>
      <vt:lpstr>Wingdings</vt:lpstr>
      <vt:lpstr>1_Office Theme</vt:lpstr>
      <vt:lpstr>Theme22</vt:lpstr>
      <vt:lpstr>A Study Of Job Wednesday Morning Lesson 3 </vt:lpstr>
      <vt:lpstr>God Answers Job </vt:lpstr>
      <vt:lpstr>The Final Word -- Jehovah speaks Job 38 - 41</vt:lpstr>
      <vt:lpstr>The Debate Ends</vt:lpstr>
      <vt:lpstr>The Debate Ends</vt:lpstr>
      <vt:lpstr>Is God Active Or Absent In The World He Has Created???</vt:lpstr>
      <vt:lpstr>God Has The Final Word Job 38-41</vt:lpstr>
      <vt:lpstr>God Cares !</vt:lpstr>
      <vt:lpstr>How Does Man Understand God In All His Creation?</vt:lpstr>
      <vt:lpstr>PowerPoint Presentation</vt:lpstr>
      <vt:lpstr>God’s Right to Claim Universal Rule and Direction</vt:lpstr>
      <vt:lpstr>PowerPoint Presentation</vt:lpstr>
      <vt:lpstr>God’s Involvement in the Processes of Nature</vt:lpstr>
      <vt:lpstr>Rules Inanimate World Job 38:4-38</vt:lpstr>
      <vt:lpstr>Rules Inanimate World Job 38:4-38</vt:lpstr>
      <vt:lpstr>Rules Inanimate World Job 38:4-38</vt:lpstr>
      <vt:lpstr>God’s Control in Animate Kingdom  Job 38:39-41:34</vt:lpstr>
      <vt:lpstr>God’s Control in Animate Kingdom  Job 38:39-41:34</vt:lpstr>
      <vt:lpstr>The Final Word -- Jehovah speaks Job 38 - 41</vt:lpstr>
      <vt:lpstr>Conclusion: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Saturday Morning</dc:title>
  <dc:creator>mgalloway2715@gmail.com</dc:creator>
  <cp:lastModifiedBy>David Bramhall</cp:lastModifiedBy>
  <cp:revision>6</cp:revision>
  <dcterms:created xsi:type="dcterms:W3CDTF">2022-02-22T21:33:21Z</dcterms:created>
  <dcterms:modified xsi:type="dcterms:W3CDTF">2022-08-25T23:46:37Z</dcterms:modified>
</cp:coreProperties>
</file>