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6" r:id="rId4"/>
    <p:sldId id="267" r:id="rId5"/>
    <p:sldId id="264" r:id="rId6"/>
    <p:sldId id="265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7" d="100"/>
          <a:sy n="67" d="100"/>
        </p:scale>
        <p:origin x="552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CF33-3194-4FAE-AF73-6EAE22BAD4A0}" type="datetimeFigureOut">
              <a:rPr lang="en-US" smtClean="0"/>
              <a:pPr/>
              <a:t>8/20/2022</a:t>
            </a:fld>
            <a:r>
              <a:rPr lang="en-US" dirty="0"/>
              <a:t> 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4078-5644-4804-A7FB-09DBA0FAC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DF161-D0EC-403F-B0B1-9C1E0969A67E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67BF-6F95-4022-A560-F4C7162E1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2" y="1789117"/>
            <a:ext cx="7120468" cy="5056187"/>
            <a:chOff x="2394" y="1127"/>
            <a:chExt cx="3364" cy="3185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949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2E6B2A3-66C3-4F86-94BB-C4CF7C934F2F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1949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9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9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DF4E0-164F-4FAB-85EB-B961BB5AE408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5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5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67F83F-8DED-4198-8449-0EEAEC5C27A7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81600"/>
            <a:ext cx="110744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867400"/>
            <a:ext cx="11074400" cy="685800"/>
          </a:xfrm>
        </p:spPr>
        <p:txBody>
          <a:bodyPr anchor="ctr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DC60-5040-4C49-9042-2C89CB321B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5B97-3825-4351-924C-728889A539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4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4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2020-B724-41AD-8BA6-DB5BDACB72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F523-F819-4BDE-A7AE-992C801DE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8493-F99F-49EF-8A32-C0DC5B3685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A909-D540-49DA-AAA9-879FE51C9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BFEC-F2C5-4901-9A96-769DABFA6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B6E442-E0D8-450C-A877-11FE84D1FE7E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19A8-10B3-49CB-B732-0E1385FF6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973A-E300-4013-B84B-CFB67DCB3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1860-A0BB-422B-BF3C-AE4F4E1F0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3C53F-B891-4229-8547-D85D04A61F4B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BA6C7-FE0F-4812-8235-4A081A7C61DD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6D715E-C2FF-4609-8ED4-56CBCD2E942B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DA902-E833-4FC4-BF2F-7E8DA6C6D7E5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66161-0C61-4E8A-9B60-87530B520901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CD359-5202-4598-A42D-C6F84975936D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49D1E-F874-4C04-B84C-5A6E3D06A653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2" y="1789117"/>
            <a:ext cx="7120468" cy="5056187"/>
            <a:chOff x="2394" y="1127"/>
            <a:chExt cx="3364" cy="3185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3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3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3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3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4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5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46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846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A708248-68FB-4643-B0B3-4F9CB87EB9C1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27E52E-58FF-48D1-9603-E9D24C9EE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0"/>
            <a:ext cx="1178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00200"/>
            <a:ext cx="1066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3" y="6553200"/>
            <a:ext cx="320463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5519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553200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00137-CD58-446C-8639-3DAAE3E1BB3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ut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Jeremiah 18:1-12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Rights </a:t>
            </a:r>
            <a:br>
              <a:rPr lang="en-US" dirty="0"/>
            </a:br>
            <a:r>
              <a:rPr lang="en-US" dirty="0"/>
              <a:t>And God’s Rights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has given you the right to become a child of God.   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 </a:t>
            </a:r>
            <a:r>
              <a:rPr lang="en-US" i="1" dirty="0" err="1"/>
              <a:t>Jno</a:t>
            </a:r>
            <a:r>
              <a:rPr lang="en-US" i="1" dirty="0"/>
              <a:t>. 1:12 “ But as many as received him, to them gave he the right to become children of God, even to them that believe on his name”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1049000" cy="5715000"/>
          </a:xfrm>
        </p:spPr>
        <p:txBody>
          <a:bodyPr>
            <a:normAutofit lnSpcReduction="10000"/>
          </a:bodyPr>
          <a:lstStyle/>
          <a:p>
            <a:r>
              <a:rPr lang="en-US" sz="3600" baseline="0" dirty="0"/>
              <a:t>We live in the world, but are not to be like the world. Rom. 12:1-2; 1 </a:t>
            </a:r>
            <a:r>
              <a:rPr lang="en-US" sz="3600" baseline="0" dirty="0" err="1"/>
              <a:t>Jno</a:t>
            </a:r>
            <a:r>
              <a:rPr lang="en-US" sz="3600" baseline="0" dirty="0"/>
              <a:t>. 2:15-17</a:t>
            </a:r>
          </a:p>
          <a:p>
            <a:r>
              <a:rPr lang="en-US" sz="3600" u="sng" baseline="0" dirty="0"/>
              <a:t>The world </a:t>
            </a:r>
            <a:r>
              <a:rPr lang="en-US" sz="3600" u="sng" dirty="0"/>
              <a:t>teaches </a:t>
            </a:r>
            <a:r>
              <a:rPr lang="en-US" sz="3600" u="sng" baseline="0" dirty="0"/>
              <a:t>tolerance for sin</a:t>
            </a:r>
            <a:r>
              <a:rPr lang="en-US" sz="3600" baseline="0" dirty="0"/>
              <a:t>.</a:t>
            </a:r>
          </a:p>
          <a:p>
            <a:pPr lvl="1"/>
            <a:r>
              <a:rPr lang="en-US" sz="4000" dirty="0"/>
              <a:t> </a:t>
            </a:r>
            <a:r>
              <a:rPr lang="en-US" sz="3200" i="1" baseline="0" dirty="0"/>
              <a:t>Prov. 17:15 “He that </a:t>
            </a:r>
            <a:r>
              <a:rPr lang="en-US" sz="3200" i="1" baseline="0" dirty="0" err="1"/>
              <a:t>justifieth</a:t>
            </a:r>
            <a:r>
              <a:rPr lang="en-US" sz="3200" i="1" baseline="0" dirty="0"/>
              <a:t> the wicked, and he that </a:t>
            </a:r>
            <a:r>
              <a:rPr lang="en-US" sz="3200" i="1" baseline="0" dirty="0" err="1"/>
              <a:t>condemneth</a:t>
            </a:r>
            <a:r>
              <a:rPr lang="en-US" sz="3200" i="1" baseline="0" dirty="0"/>
              <a:t> the righteous, Both of them alike are an abomination to Jehovah.”</a:t>
            </a:r>
            <a:endParaRPr lang="en-US" sz="4000" i="1" dirty="0"/>
          </a:p>
          <a:p>
            <a:pPr lvl="1"/>
            <a:endParaRPr lang="en-US" sz="4000" i="1" dirty="0"/>
          </a:p>
          <a:p>
            <a:pPr lvl="1"/>
            <a:r>
              <a:rPr lang="en-US" sz="3200" i="1" baseline="0" dirty="0"/>
              <a:t>Isa. 5:20 “Woe unto them that call evil good, and good evil; that put darkness for light, and light for darkness; that put bitter for sweet, and sweet for bitter!”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A8958-C03F-43E8-82FC-9FD30292CE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A8958-C03F-43E8-82FC-9FD30292CE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 descr="The Queen James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1"/>
            <a:ext cx="7467600" cy="44958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6764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“You can’t choose your sexuality, but you can choose Jesus. Now you can choose a Bible, too.”</a:t>
            </a:r>
            <a:r>
              <a:rPr lang="en-US" sz="3200" dirty="0"/>
              <a:t> </a:t>
            </a:r>
            <a:r>
              <a:rPr lang="en-US" sz="2000" dirty="0"/>
              <a:t>©2012, QueenJamesBible.com. All rights reserved.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Your Rights – Jer. 18:12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11252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sz="4400" u="sng" dirty="0"/>
              <a:t>The Right to Decide</a:t>
            </a:r>
            <a:r>
              <a:rPr lang="en-US" sz="4400" dirty="0"/>
              <a:t>.</a:t>
            </a:r>
            <a:r>
              <a:rPr lang="en-US" sz="4000" dirty="0"/>
              <a:t> Heb. 11:24-26; </a:t>
            </a:r>
            <a:br>
              <a:rPr lang="en-US" sz="4000" dirty="0"/>
            </a:br>
            <a:r>
              <a:rPr lang="en-US" sz="4000" dirty="0"/>
              <a:t>Josh. 24:15; 1 </a:t>
            </a:r>
            <a:r>
              <a:rPr lang="en-US" sz="4000" dirty="0" err="1"/>
              <a:t>Kgs</a:t>
            </a:r>
            <a:r>
              <a:rPr lang="en-US" sz="4000" dirty="0"/>
              <a:t>. 18:20-21; Jer. 6:16; </a:t>
            </a:r>
            <a:br>
              <a:rPr lang="en-US" sz="4000" dirty="0"/>
            </a:br>
            <a:r>
              <a:rPr lang="en-US" sz="4000" dirty="0"/>
              <a:t>Mt. 7:13-14 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Life.  </a:t>
            </a:r>
            <a:r>
              <a:rPr lang="en-US" sz="4000" dirty="0" err="1"/>
              <a:t>Jms</a:t>
            </a:r>
            <a:r>
              <a:rPr lang="en-US" sz="4000" dirty="0"/>
              <a:t>. 4:14; Eccl. 2:3; 12:13-14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Time.  Eccl. 12:1; Ps. 90:12;  Eph. 5:15-16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Your Rights – Jer. 18:12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109728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sz="4400" u="sng" dirty="0"/>
              <a:t>The Right to Decide</a:t>
            </a:r>
            <a:r>
              <a:rPr lang="en-US" sz="4400" dirty="0"/>
              <a:t>. </a:t>
            </a:r>
            <a:r>
              <a:rPr lang="en-US" sz="4000" dirty="0"/>
              <a:t>Heb. 11:24-26; </a:t>
            </a:r>
            <a:br>
              <a:rPr lang="en-US" sz="4000" dirty="0"/>
            </a:br>
            <a:r>
              <a:rPr lang="en-US" sz="4000" dirty="0"/>
              <a:t>Josh. 24:15;1 Kgs. 18:20-21; Jer. 6:16; </a:t>
            </a:r>
            <a:br>
              <a:rPr lang="en-US" sz="4000" dirty="0"/>
            </a:br>
            <a:r>
              <a:rPr lang="en-US" sz="4000" dirty="0"/>
              <a:t>Mt. 7:13-14 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Influence.  Mt. 5:13-16; Prov. 22:1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Opportunities.  Mt. 25:19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Soul.  Acts 2:40; Phil. 2:12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4000" dirty="0"/>
              <a:t>Your Destiny.  Rom. 14:10-12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God’s Rights – Jer. 18:7-10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112776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600" dirty="0"/>
              <a:t>God the potter – Man the clay. Rom. 9:20-21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/>
              <a:t>God raises the nations and destroys them. </a:t>
            </a:r>
            <a:br>
              <a:rPr lang="en-US" sz="3600" dirty="0"/>
            </a:br>
            <a:r>
              <a:rPr lang="en-US" sz="3600" dirty="0"/>
              <a:t>Jer. 18:1ff; Isa. 10:5ff; cf. Daniel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/>
              <a:t>God made heaven &amp; earth. Gen. 1:1; Acts 4:24; </a:t>
            </a:r>
            <a:br>
              <a:rPr lang="en-US" sz="3600" dirty="0"/>
            </a:br>
            <a:r>
              <a:rPr lang="en-US" sz="3600" dirty="0"/>
              <a:t>cf. Acts 17:24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/>
              <a:t>All things created for Him and unto Him. Col. 1:16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/>
              <a:t>Worthy of honor. Rev. 4:9-11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God’s Rights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4"/>
            <a:ext cx="115062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Make divine laws and require man to obey. </a:t>
            </a:r>
            <a:br>
              <a:rPr lang="en-US" sz="4000" dirty="0"/>
            </a:br>
            <a:r>
              <a:rPr lang="en-US" sz="4000" dirty="0"/>
              <a:t>Gen. 2:15-17; 18-24; Mt. 7:21; Heb. 5:8; </a:t>
            </a:r>
            <a:br>
              <a:rPr lang="en-US" sz="4000" dirty="0"/>
            </a:br>
            <a:r>
              <a:rPr lang="en-US" sz="4000" dirty="0"/>
              <a:t>Isa. 55:8-9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Condemn every false teaching of man.  </a:t>
            </a:r>
            <a:br>
              <a:rPr lang="en-US" sz="4000" dirty="0"/>
            </a:br>
            <a:r>
              <a:rPr lang="en-US" sz="4000" dirty="0"/>
              <a:t>2 </a:t>
            </a:r>
            <a:r>
              <a:rPr lang="en-US" sz="4000" dirty="0" err="1"/>
              <a:t>Jno</a:t>
            </a:r>
            <a:r>
              <a:rPr lang="en-US" sz="4000" dirty="0"/>
              <a:t>. 9; Gal. 1:8-9; Mt. 15:9,13;Rom. 16:17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Specify the worship he will accept. </a:t>
            </a:r>
            <a:br>
              <a:rPr lang="en-US" sz="4000" dirty="0"/>
            </a:br>
            <a:r>
              <a:rPr lang="en-US" sz="4000" dirty="0" err="1"/>
              <a:t>Jno</a:t>
            </a:r>
            <a:r>
              <a:rPr lang="en-US" sz="4000" dirty="0"/>
              <a:t>. 4:24; 1 Cor. 4:6; cf. Gen. 4; Lev. 10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God’s Rights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1506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Remit sins or retain sins. Mt. 26:26ff; </a:t>
            </a:r>
            <a:br>
              <a:rPr lang="en-US" sz="3600" dirty="0"/>
            </a:br>
            <a:r>
              <a:rPr lang="en-US" sz="3600" dirty="0"/>
              <a:t>Mt. 16:19; Mt. 18:18; </a:t>
            </a:r>
            <a:r>
              <a:rPr lang="en-US" sz="3600" dirty="0" err="1"/>
              <a:t>Jno</a:t>
            </a:r>
            <a:r>
              <a:rPr lang="en-US" sz="3600" dirty="0"/>
              <a:t>. 20:23; Acts 2:38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Record name in the book of life or blot it out.</a:t>
            </a:r>
            <a:br>
              <a:rPr lang="en-US" sz="3600" dirty="0"/>
            </a:br>
            <a:r>
              <a:rPr lang="en-US" sz="3600" dirty="0"/>
              <a:t>Lk. 10:20; Phil. 4:3; Cf. Ex. 32:31-33; Rev. 3:5; 21:27; 20:15.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Bless the obedient and punish the disobedient. </a:t>
            </a:r>
            <a:br>
              <a:rPr lang="en-US" sz="3600" dirty="0"/>
            </a:br>
            <a:r>
              <a:rPr lang="en-US" sz="3600" dirty="0"/>
              <a:t>Mt. 25:34ff; Rev. 21:8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Man is sufficiently warned. </a:t>
            </a:r>
            <a:r>
              <a:rPr lang="en-US" sz="3200" dirty="0" err="1"/>
              <a:t>Jno</a:t>
            </a:r>
            <a:r>
              <a:rPr lang="en-US" sz="3200" dirty="0"/>
              <a:t>. 12:48; 2 Cor. 5:10; </a:t>
            </a:r>
            <a:br>
              <a:rPr lang="en-US" sz="3200" dirty="0"/>
            </a:br>
            <a:r>
              <a:rPr lang="en-US" sz="3200" dirty="0"/>
              <a:t>2 Thess. 1:8-9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4"/>
            <a:ext cx="11353800" cy="4530725"/>
          </a:xfrm>
        </p:spPr>
        <p:txBody>
          <a:bodyPr/>
          <a:lstStyle/>
          <a:p>
            <a:pPr>
              <a:buNone/>
            </a:pPr>
            <a:r>
              <a:rPr lang="en-US" sz="4000" u="sng" dirty="0"/>
              <a:t>God has the right to</a:t>
            </a:r>
            <a:r>
              <a:rPr lang="en-US" sz="4000" dirty="0"/>
              <a:t>:</a:t>
            </a:r>
          </a:p>
          <a:p>
            <a:pPr lvl="1"/>
            <a:r>
              <a:rPr lang="en-US" sz="3600" dirty="0"/>
              <a:t>Make divine laws and require man to obey</a:t>
            </a:r>
          </a:p>
          <a:p>
            <a:pPr lvl="1"/>
            <a:r>
              <a:rPr lang="en-US" sz="3600" dirty="0"/>
              <a:t>Condemn every false teaching of man.</a:t>
            </a:r>
          </a:p>
          <a:p>
            <a:pPr lvl="1"/>
            <a:r>
              <a:rPr lang="en-US" sz="3600" dirty="0"/>
              <a:t>Specify the worship he will accept.</a:t>
            </a:r>
          </a:p>
          <a:p>
            <a:pPr lvl="1"/>
            <a:r>
              <a:rPr lang="en-US" sz="3600" dirty="0"/>
              <a:t>Remit sins or retain sins.</a:t>
            </a:r>
          </a:p>
          <a:p>
            <a:pPr lvl="1"/>
            <a:r>
              <a:rPr lang="en-US" sz="3600" dirty="0"/>
              <a:t>Record name in the book of life and to blot it out.</a:t>
            </a:r>
          </a:p>
          <a:p>
            <a:pPr lvl="1"/>
            <a:r>
              <a:rPr lang="en-US" sz="3600" dirty="0"/>
              <a:t>Bless the obedient and punish the disobedient.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E52E-58FF-48D1-9603-E9D24C9EE1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1Scales">
  <a:themeElements>
    <a:clrScheme name="Custo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ity cutouts desig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Theme21Scales</Template>
  <TotalTime>1361</TotalTime>
  <Words>625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Theme21Scales</vt:lpstr>
      <vt:lpstr>Unity cutouts design template</vt:lpstr>
      <vt:lpstr>Your Rights  And God’s Rights</vt:lpstr>
      <vt:lpstr>PowerPoint Presentation</vt:lpstr>
      <vt:lpstr>“You can’t choose your sexuality, but you can choose Jesus. Now you can choose a Bible, too.” ©2012, QueenJamesBible.com. All rights reserved.</vt:lpstr>
      <vt:lpstr>Your Rights – Jer. 18:12</vt:lpstr>
      <vt:lpstr>Your Rights – Jer. 18:12</vt:lpstr>
      <vt:lpstr>God’s Rights – Jer. 18:7-10</vt:lpstr>
      <vt:lpstr>God’s Rights</vt:lpstr>
      <vt:lpstr>God’s Rights</vt:lpstr>
      <vt:lpstr>Conclusion: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Rights And God’s Rights</dc:title>
  <dc:creator>Micky Galloway</dc:creator>
  <cp:lastModifiedBy>mgalloway2715@gmail.com</cp:lastModifiedBy>
  <cp:revision>17</cp:revision>
  <dcterms:created xsi:type="dcterms:W3CDTF">2015-01-10T23:29:01Z</dcterms:created>
  <dcterms:modified xsi:type="dcterms:W3CDTF">2022-08-20T18:34:12Z</dcterms:modified>
</cp:coreProperties>
</file>