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handoutMasterIdLst>
    <p:handoutMasterId r:id="rId14"/>
  </p:handoutMasterIdLst>
  <p:sldIdLst>
    <p:sldId id="256" r:id="rId3"/>
    <p:sldId id="266" r:id="rId4"/>
    <p:sldId id="267" r:id="rId5"/>
    <p:sldId id="264" r:id="rId6"/>
    <p:sldId id="265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7" autoAdjust="0"/>
    <p:restoredTop sz="94660"/>
  </p:normalViewPr>
  <p:slideViewPr>
    <p:cSldViewPr>
      <p:cViewPr varScale="1">
        <p:scale>
          <a:sx n="67" d="100"/>
          <a:sy n="67" d="100"/>
        </p:scale>
        <p:origin x="552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BCF33-3194-4FAE-AF73-6EAE22BAD4A0}" type="datetimeFigureOut">
              <a:rPr lang="en-US" smtClean="0"/>
              <a:pPr/>
              <a:t>8/20/2022</a:t>
            </a:fld>
            <a:r>
              <a:rPr lang="en-US" dirty="0"/>
              <a:t> 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E4078-5644-4804-A7FB-09DBA0FAC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DF161-D0EC-403F-B0B1-9C1E0969A67E}" type="datetimeFigureOut">
              <a:rPr lang="en-US" smtClean="0"/>
              <a:pPr/>
              <a:t>8/20/2022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367BF-6F95-4022-A560-F4C7162E1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67302" y="1789117"/>
            <a:ext cx="7120468" cy="5056187"/>
            <a:chOff x="2394" y="1127"/>
            <a:chExt cx="3364" cy="3185"/>
          </a:xfrm>
        </p:grpSpPr>
        <p:sp>
          <p:nvSpPr>
            <p:cNvPr id="19459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60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62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63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64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65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68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69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70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71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72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73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74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75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76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77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78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79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80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81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82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83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84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85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86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87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88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89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90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91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9492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19493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2E6B2A3-66C3-4F86-94BB-C4CF7C934F2F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19494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495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496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914400" y="1768479"/>
            <a:ext cx="103632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97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627E52E-58FF-48D1-9603-E9D24C9EE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BDF4E0-164F-4FAB-85EB-B961BB5AE408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7E52E-58FF-48D1-9603-E9D24C9EE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5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5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67F83F-8DED-4198-8449-0EEAEC5C27A7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7E52E-58FF-48D1-9603-E9D24C9EE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5181600"/>
            <a:ext cx="11074400" cy="6858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5867400"/>
            <a:ext cx="11074400" cy="685800"/>
          </a:xfrm>
        </p:spPr>
        <p:txBody>
          <a:bodyPr anchor="ctr"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DC60-5040-4C49-9042-2C89CB321B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A8958-C03F-43E8-82FC-9FD30292CE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5B97-3825-4351-924C-728889A539E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20804" y="1600200"/>
            <a:ext cx="523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6404" y="1600200"/>
            <a:ext cx="523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C2020-B724-41AD-8BA6-DB5BDACB72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8F523-F819-4BDE-A7AE-992C801DE2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28493-F99F-49EF-8A32-C0DC5B36859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DA909-D540-49DA-AAA9-879FE51C9AF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EBFEC-F2C5-4901-9A96-769DABFA69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B6E442-E0D8-450C-A877-11FE84D1FE7E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7E52E-58FF-48D1-9603-E9D24C9EE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619A8-10B3-49CB-B732-0E1385FF6A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E973A-E300-4013-B84B-CFB67DCB30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28600"/>
            <a:ext cx="29464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0" y="228600"/>
            <a:ext cx="86360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11860-A0BB-422B-BF3C-AE4F4E1F01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6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63C53F-B891-4229-8547-D85D04A61F4B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7E52E-58FF-48D1-9603-E9D24C9EE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2BA6C7-FE0F-4812-8235-4A081A7C61DD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7E52E-58FF-48D1-9603-E9D24C9EE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6D715E-C2FF-4609-8ED4-56CBCD2E942B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7E52E-58FF-48D1-9603-E9D24C9EE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2DA902-E833-4FC4-BF2F-7E8DA6C6D7E5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7E52E-58FF-48D1-9603-E9D24C9EE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F66161-0C61-4E8A-9B60-87530B520901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7E52E-58FF-48D1-9603-E9D24C9EE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3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1CD359-5202-4598-A42D-C6F84975936D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7E52E-58FF-48D1-9603-E9D24C9EE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049D1E-F874-4C04-B84C-5A6E3D06A653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7E52E-58FF-48D1-9603-E9D24C9EE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67302" y="1789117"/>
            <a:ext cx="7120468" cy="5056187"/>
            <a:chOff x="2394" y="1127"/>
            <a:chExt cx="3364" cy="3185"/>
          </a:xfrm>
        </p:grpSpPr>
        <p:sp>
          <p:nvSpPr>
            <p:cNvPr id="18435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36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37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38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39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40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41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42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43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44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45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46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47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48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49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50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51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52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53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54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55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56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57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58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59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60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61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62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63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64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65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66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67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8468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18469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470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4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471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78563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1A708248-68FB-4643-B0B3-4F9CB87EB9C1}" type="datetime1">
              <a:rPr lang="en-US" smtClean="0"/>
              <a:pPr/>
              <a:t>8/20/2022</a:t>
            </a:fld>
            <a:endParaRPr lang="en-US"/>
          </a:p>
        </p:txBody>
      </p:sp>
      <p:sp>
        <p:nvSpPr>
          <p:cNvPr id="18472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78563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8473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78563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627E52E-58FF-48D1-9603-E9D24C9EE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 thruBlk="1"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" y="228600"/>
            <a:ext cx="11785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0800" y="1600200"/>
            <a:ext cx="1066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3203" y="6553200"/>
            <a:ext cx="320463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45519" y="6553200"/>
            <a:ext cx="386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553200"/>
            <a:ext cx="284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A00137-CD58-446C-8639-3DAAE3E1BB3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ut thruBlk="1"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Jeremiah 18:1-12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Your Rights </a:t>
            </a:r>
            <a:br>
              <a:rPr lang="en-US" dirty="0"/>
            </a:br>
            <a:r>
              <a:rPr lang="en-US" dirty="0"/>
              <a:t>And God’s Rights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627E52E-58FF-48D1-9603-E9D24C9EE13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Conclusion: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 has given you the right to become a child of God.   </a:t>
            </a:r>
          </a:p>
          <a:p>
            <a:pPr>
              <a:buNone/>
            </a:pPr>
            <a:br>
              <a:rPr lang="en-US" dirty="0"/>
            </a:br>
            <a:r>
              <a:rPr lang="en-US" dirty="0"/>
              <a:t> </a:t>
            </a:r>
            <a:r>
              <a:rPr lang="en-US" i="1" dirty="0" err="1"/>
              <a:t>Jno</a:t>
            </a:r>
            <a:r>
              <a:rPr lang="en-US" i="1" dirty="0"/>
              <a:t>. 1:12 “ But as many as received him, to them gave he the right to become children of God, even to them that believe on his name”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E52E-58FF-48D1-9603-E9D24C9EE13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11049000" cy="5715000"/>
          </a:xfrm>
        </p:spPr>
        <p:txBody>
          <a:bodyPr>
            <a:normAutofit lnSpcReduction="10000"/>
          </a:bodyPr>
          <a:lstStyle/>
          <a:p>
            <a:r>
              <a:rPr lang="en-US" sz="3600" baseline="0" dirty="0"/>
              <a:t>We live in the world, but are not to be like the world. Rom. 12:1-2; 1 </a:t>
            </a:r>
            <a:r>
              <a:rPr lang="en-US" sz="3600" baseline="0" dirty="0" err="1"/>
              <a:t>Jno</a:t>
            </a:r>
            <a:r>
              <a:rPr lang="en-US" sz="3600" baseline="0" dirty="0"/>
              <a:t>. 2:15-17</a:t>
            </a:r>
          </a:p>
          <a:p>
            <a:r>
              <a:rPr lang="en-US" sz="3600" u="sng" baseline="0" dirty="0"/>
              <a:t>The world </a:t>
            </a:r>
            <a:r>
              <a:rPr lang="en-US" sz="3600" u="sng" dirty="0"/>
              <a:t>teaches </a:t>
            </a:r>
            <a:r>
              <a:rPr lang="en-US" sz="3600" u="sng" baseline="0" dirty="0"/>
              <a:t>tolerance for sin</a:t>
            </a:r>
            <a:r>
              <a:rPr lang="en-US" sz="3600" baseline="0" dirty="0"/>
              <a:t>.</a:t>
            </a:r>
          </a:p>
          <a:p>
            <a:pPr lvl="1"/>
            <a:r>
              <a:rPr lang="en-US" sz="4000" dirty="0"/>
              <a:t> </a:t>
            </a:r>
            <a:r>
              <a:rPr lang="en-US" sz="3200" i="1" baseline="0" dirty="0"/>
              <a:t>Prov. 17:15 “He that </a:t>
            </a:r>
            <a:r>
              <a:rPr lang="en-US" sz="3200" i="1" baseline="0" dirty="0" err="1"/>
              <a:t>justifieth</a:t>
            </a:r>
            <a:r>
              <a:rPr lang="en-US" sz="3200" i="1" baseline="0" dirty="0"/>
              <a:t> the wicked, and he that </a:t>
            </a:r>
            <a:r>
              <a:rPr lang="en-US" sz="3200" i="1" baseline="0" dirty="0" err="1"/>
              <a:t>condemneth</a:t>
            </a:r>
            <a:r>
              <a:rPr lang="en-US" sz="3200" i="1" baseline="0" dirty="0"/>
              <a:t> the righteous, Both of them alike are an abomination to Jehovah.”</a:t>
            </a:r>
            <a:endParaRPr lang="en-US" sz="4000" i="1" dirty="0"/>
          </a:p>
          <a:p>
            <a:pPr lvl="1"/>
            <a:endParaRPr lang="en-US" sz="4000" i="1" dirty="0"/>
          </a:p>
          <a:p>
            <a:pPr lvl="1"/>
            <a:r>
              <a:rPr lang="en-US" sz="3200" i="1" baseline="0" dirty="0"/>
              <a:t>Isa. 5:20 “Woe unto them that call evil good, and good evil; that put darkness for light, and light for darkness; that put bitter for sweet, and sweet for bitter!”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A8958-C03F-43E8-82FC-9FD30292CE4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CA8958-C03F-43E8-82FC-9FD30292CE4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6" name="Picture 2" descr="The Queen James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362201"/>
            <a:ext cx="7467600" cy="4495800"/>
          </a:xfrm>
          <a:prstGeom prst="rect">
            <a:avLst/>
          </a:prstGeom>
          <a:noFill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676400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“You can’t choose your sexuality, but you can choose Jesus. Now you can choose a Bible, too.”</a:t>
            </a:r>
            <a:r>
              <a:rPr lang="en-US" sz="3200" dirty="0"/>
              <a:t> </a:t>
            </a:r>
            <a:r>
              <a:rPr lang="en-US" sz="2000" dirty="0"/>
              <a:t>©2012, QueenJamesBible.com. All rights reserved.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Your Rights – Jer. 18:12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11125200" cy="5562600"/>
          </a:xfrm>
        </p:spPr>
        <p:txBody>
          <a:bodyPr/>
          <a:lstStyle/>
          <a:p>
            <a:pPr marL="609600" indent="-609600">
              <a:buNone/>
            </a:pPr>
            <a:r>
              <a:rPr lang="en-US" sz="4400" u="sng" dirty="0"/>
              <a:t>The Right to Decide</a:t>
            </a:r>
            <a:r>
              <a:rPr lang="en-US" sz="4400" dirty="0"/>
              <a:t>.</a:t>
            </a:r>
            <a:r>
              <a:rPr lang="en-US" sz="4000" dirty="0"/>
              <a:t> Heb. 11:24-26; </a:t>
            </a:r>
            <a:br>
              <a:rPr lang="en-US" sz="4000" dirty="0"/>
            </a:br>
            <a:r>
              <a:rPr lang="en-US" sz="4000" dirty="0"/>
              <a:t>Josh. 24:15; 1 </a:t>
            </a:r>
            <a:r>
              <a:rPr lang="en-US" sz="4000" dirty="0" err="1"/>
              <a:t>Kgs</a:t>
            </a:r>
            <a:r>
              <a:rPr lang="en-US" sz="4000" dirty="0"/>
              <a:t>. 18:20-21; Jer. 6:16; </a:t>
            </a:r>
            <a:br>
              <a:rPr lang="en-US" sz="4000" dirty="0"/>
            </a:br>
            <a:r>
              <a:rPr lang="en-US" sz="4000" dirty="0"/>
              <a:t>Mt. 7:13-14 </a:t>
            </a:r>
          </a:p>
          <a:p>
            <a:pPr marL="609600" indent="-609600">
              <a:buFont typeface="Wingdings" pitchFamily="2" charset="2"/>
              <a:buChar char="q"/>
            </a:pPr>
            <a:r>
              <a:rPr lang="en-US" sz="4000" dirty="0"/>
              <a:t>Your Life.  </a:t>
            </a:r>
            <a:r>
              <a:rPr lang="en-US" sz="4000" dirty="0" err="1"/>
              <a:t>Jms</a:t>
            </a:r>
            <a:r>
              <a:rPr lang="en-US" sz="4000" dirty="0"/>
              <a:t>. 4:14; Eccl. 2:3; 12:13-14</a:t>
            </a:r>
          </a:p>
          <a:p>
            <a:pPr marL="609600" indent="-609600">
              <a:buFont typeface="Wingdings" pitchFamily="2" charset="2"/>
              <a:buChar char="q"/>
            </a:pPr>
            <a:r>
              <a:rPr lang="en-US" sz="4000" dirty="0"/>
              <a:t>Your Time.  Eccl. 12:1; Ps. 90:12;  Eph. 5:15-16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E52E-58FF-48D1-9603-E9D24C9EE13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Your Rights – Jer. 18:12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10972800" cy="5562600"/>
          </a:xfrm>
        </p:spPr>
        <p:txBody>
          <a:bodyPr/>
          <a:lstStyle/>
          <a:p>
            <a:pPr marL="609600" indent="-609600">
              <a:buNone/>
            </a:pPr>
            <a:r>
              <a:rPr lang="en-US" sz="4400" u="sng" dirty="0"/>
              <a:t>The Right to Decide</a:t>
            </a:r>
            <a:r>
              <a:rPr lang="en-US" sz="4400" dirty="0"/>
              <a:t>. </a:t>
            </a:r>
            <a:r>
              <a:rPr lang="en-US" sz="4000" dirty="0"/>
              <a:t>Heb. 11:24-26; </a:t>
            </a:r>
            <a:br>
              <a:rPr lang="en-US" sz="4000" dirty="0"/>
            </a:br>
            <a:r>
              <a:rPr lang="en-US" sz="4000" dirty="0"/>
              <a:t>Josh. 24:15;1 Kgs. 18:20-21; Jer. 6:16; </a:t>
            </a:r>
            <a:br>
              <a:rPr lang="en-US" sz="4000" dirty="0"/>
            </a:br>
            <a:r>
              <a:rPr lang="en-US" sz="4000" dirty="0"/>
              <a:t>Mt. 7:13-14 </a:t>
            </a:r>
          </a:p>
          <a:p>
            <a:pPr marL="609600" indent="-609600">
              <a:buFont typeface="Wingdings" pitchFamily="2" charset="2"/>
              <a:buChar char="q"/>
            </a:pPr>
            <a:r>
              <a:rPr lang="en-US" sz="4000" dirty="0"/>
              <a:t>Your Influence.  Mt. 5:13-16; Prov. 22:1</a:t>
            </a:r>
          </a:p>
          <a:p>
            <a:pPr marL="609600" indent="-609600">
              <a:buFont typeface="Wingdings" pitchFamily="2" charset="2"/>
              <a:buChar char="q"/>
            </a:pPr>
            <a:r>
              <a:rPr lang="en-US" sz="4000" dirty="0"/>
              <a:t>Your Opportunities.  Mt. 25:19</a:t>
            </a:r>
          </a:p>
          <a:p>
            <a:pPr marL="609600" indent="-609600">
              <a:buFont typeface="Wingdings" pitchFamily="2" charset="2"/>
              <a:buChar char="q"/>
            </a:pPr>
            <a:r>
              <a:rPr lang="en-US" sz="4000" dirty="0"/>
              <a:t>Your Soul.  Acts 2:40; Phil. 2:12</a:t>
            </a:r>
          </a:p>
          <a:p>
            <a:pPr marL="609600" indent="-609600">
              <a:buFont typeface="Wingdings" pitchFamily="2" charset="2"/>
              <a:buChar char="q"/>
            </a:pPr>
            <a:r>
              <a:rPr lang="en-US" sz="4000" dirty="0"/>
              <a:t>Your Destiny.  Rom. 14:10-12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E52E-58FF-48D1-9603-E9D24C9EE13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pPr algn="l"/>
            <a:r>
              <a:rPr lang="en-US" dirty="0"/>
              <a:t>God’s Rights – Jer. 18:7-10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11277600" cy="5029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3600" dirty="0"/>
              <a:t>God the potter – Man the clay. Rom. 9:20-21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/>
              <a:t>God raises the nations and destroys them. </a:t>
            </a:r>
            <a:br>
              <a:rPr lang="en-US" sz="3600" dirty="0"/>
            </a:br>
            <a:r>
              <a:rPr lang="en-US" sz="3600" dirty="0"/>
              <a:t>Jer. 18:1ff; Isa. 10:5ff; cf. Daniel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/>
              <a:t>God made heaven &amp; earth. Gen. 1:1; Acts 4:24; </a:t>
            </a:r>
            <a:br>
              <a:rPr lang="en-US" sz="3600" dirty="0"/>
            </a:br>
            <a:r>
              <a:rPr lang="en-US" sz="3600" dirty="0"/>
              <a:t>cf. Acts 17:24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/>
              <a:t>All things created for Him and unto Him. Col. 1:16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/>
              <a:t>Worthy of honor. Rev. 4:9-11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E52E-58FF-48D1-9603-E9D24C9EE13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God’s Rights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4"/>
            <a:ext cx="115062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dirty="0"/>
              <a:t>Make divine laws and require man to obey. </a:t>
            </a:r>
            <a:br>
              <a:rPr lang="en-US" sz="4000" dirty="0"/>
            </a:br>
            <a:r>
              <a:rPr lang="en-US" sz="4000" dirty="0"/>
              <a:t>Gen. 2:15-17; 18-24; Mt. 7:21; Heb. 5:8; </a:t>
            </a:r>
            <a:br>
              <a:rPr lang="en-US" sz="4000" dirty="0"/>
            </a:br>
            <a:r>
              <a:rPr lang="en-US" sz="4000" dirty="0"/>
              <a:t>Isa. 55:8-9</a:t>
            </a:r>
          </a:p>
          <a:p>
            <a:pPr>
              <a:lnSpc>
                <a:spcPct val="90000"/>
              </a:lnSpc>
            </a:pPr>
            <a:r>
              <a:rPr lang="en-US" sz="4000" dirty="0"/>
              <a:t>Condemn every false teaching of man.  </a:t>
            </a:r>
            <a:br>
              <a:rPr lang="en-US" sz="4000" dirty="0"/>
            </a:br>
            <a:r>
              <a:rPr lang="en-US" sz="4000" dirty="0"/>
              <a:t>2 </a:t>
            </a:r>
            <a:r>
              <a:rPr lang="en-US" sz="4000" dirty="0" err="1"/>
              <a:t>Jno</a:t>
            </a:r>
            <a:r>
              <a:rPr lang="en-US" sz="4000" dirty="0"/>
              <a:t>. 9; Gal. 1:8-9; Mt. 15:9,13;Rom. 16:17</a:t>
            </a:r>
          </a:p>
          <a:p>
            <a:pPr>
              <a:lnSpc>
                <a:spcPct val="90000"/>
              </a:lnSpc>
            </a:pPr>
            <a:r>
              <a:rPr lang="en-US" sz="4000" dirty="0"/>
              <a:t>Specify the worship he will accept. </a:t>
            </a:r>
            <a:br>
              <a:rPr lang="en-US" sz="4000" dirty="0"/>
            </a:br>
            <a:r>
              <a:rPr lang="en-US" sz="4000" dirty="0" err="1"/>
              <a:t>Jno</a:t>
            </a:r>
            <a:r>
              <a:rPr lang="en-US" sz="4000" dirty="0"/>
              <a:t>. 4:24; 1 Cor. 4:6; cf. Gen. 4; Lev. 10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E52E-58FF-48D1-9603-E9D24C9EE13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772400" cy="1143000"/>
          </a:xfrm>
        </p:spPr>
        <p:txBody>
          <a:bodyPr/>
          <a:lstStyle/>
          <a:p>
            <a:pPr algn="l"/>
            <a:r>
              <a:rPr lang="en-US" dirty="0"/>
              <a:t>God’s Rights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115062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Remit sins or retain sins. Mt. 26:26ff; </a:t>
            </a:r>
            <a:br>
              <a:rPr lang="en-US" sz="3600" dirty="0"/>
            </a:br>
            <a:r>
              <a:rPr lang="en-US" sz="3600" dirty="0"/>
              <a:t>Mt. 16:19; Mt. 18:18; </a:t>
            </a:r>
            <a:r>
              <a:rPr lang="en-US" sz="3600" dirty="0" err="1"/>
              <a:t>Jno</a:t>
            </a:r>
            <a:r>
              <a:rPr lang="en-US" sz="3600" dirty="0"/>
              <a:t>. 20:23; Acts 2:38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Record name in the book of life or blot it out.</a:t>
            </a:r>
            <a:br>
              <a:rPr lang="en-US" sz="3600" dirty="0"/>
            </a:br>
            <a:r>
              <a:rPr lang="en-US" sz="3600" dirty="0"/>
              <a:t>Lk. 10:20; Phil. 4:3; Cf. Ex. 32:31-33; Rev. 3:5; 21:27; 20:15.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Bless the obedient and punish the disobedient. </a:t>
            </a:r>
            <a:br>
              <a:rPr lang="en-US" sz="3600" dirty="0"/>
            </a:br>
            <a:r>
              <a:rPr lang="en-US" sz="3600" dirty="0"/>
              <a:t>Mt. 25:34ff; Rev. 21:8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Man is sufficiently warned. </a:t>
            </a:r>
            <a:r>
              <a:rPr lang="en-US" sz="3200" dirty="0" err="1"/>
              <a:t>Jno</a:t>
            </a:r>
            <a:r>
              <a:rPr lang="en-US" sz="3200" dirty="0"/>
              <a:t>. 12:48; 2 Cor. 5:10; </a:t>
            </a:r>
            <a:br>
              <a:rPr lang="en-US" sz="3200" dirty="0"/>
            </a:br>
            <a:r>
              <a:rPr lang="en-US" sz="3200" dirty="0"/>
              <a:t>2 Thess. 1:8-9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E52E-58FF-48D1-9603-E9D24C9EE13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Conclusion: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4"/>
            <a:ext cx="11353800" cy="4530725"/>
          </a:xfrm>
        </p:spPr>
        <p:txBody>
          <a:bodyPr/>
          <a:lstStyle/>
          <a:p>
            <a:pPr>
              <a:buNone/>
            </a:pPr>
            <a:r>
              <a:rPr lang="en-US" sz="4000" u="sng" dirty="0"/>
              <a:t>God has the right to</a:t>
            </a:r>
            <a:r>
              <a:rPr lang="en-US" sz="4000" dirty="0"/>
              <a:t>:</a:t>
            </a:r>
          </a:p>
          <a:p>
            <a:pPr lvl="1"/>
            <a:r>
              <a:rPr lang="en-US" sz="3600" dirty="0"/>
              <a:t>Make divine laws and require man to obey</a:t>
            </a:r>
          </a:p>
          <a:p>
            <a:pPr lvl="1"/>
            <a:r>
              <a:rPr lang="en-US" sz="3600" dirty="0"/>
              <a:t>Condemn every false teaching of man.</a:t>
            </a:r>
          </a:p>
          <a:p>
            <a:pPr lvl="1"/>
            <a:r>
              <a:rPr lang="en-US" sz="3600" dirty="0"/>
              <a:t>Specify the worship he will accept.</a:t>
            </a:r>
          </a:p>
          <a:p>
            <a:pPr lvl="1"/>
            <a:r>
              <a:rPr lang="en-US" sz="3600" dirty="0"/>
              <a:t>Remit sins or retain sins.</a:t>
            </a:r>
          </a:p>
          <a:p>
            <a:pPr lvl="1"/>
            <a:r>
              <a:rPr lang="en-US" sz="3600" dirty="0"/>
              <a:t>Record name in the book of life and to blot it out.</a:t>
            </a:r>
          </a:p>
          <a:p>
            <a:pPr lvl="1"/>
            <a:r>
              <a:rPr lang="en-US" sz="3600" dirty="0"/>
              <a:t>Bless the obedient and punish the disobedient.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E52E-58FF-48D1-9603-E9D24C9EE13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21Scales">
  <a:themeElements>
    <a:clrScheme name="Custo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nity cutouts design template">
  <a:themeElements>
    <a:clrScheme name="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66"/>
        </a:dk1>
        <a:lt1>
          <a:srgbClr val="FFFFFF"/>
        </a:lt1>
        <a:dk2>
          <a:srgbClr val="0033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FFFFFF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Theme21Scales</Template>
  <TotalTime>1361</TotalTime>
  <Words>625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Theme21Scales</vt:lpstr>
      <vt:lpstr>Unity cutouts design template</vt:lpstr>
      <vt:lpstr>Your Rights  And God’s Rights</vt:lpstr>
      <vt:lpstr>PowerPoint Presentation</vt:lpstr>
      <vt:lpstr>“You can’t choose your sexuality, but you can choose Jesus. Now you can choose a Bible, too.” ©2012, QueenJamesBible.com. All rights reserved.</vt:lpstr>
      <vt:lpstr>Your Rights – Jer. 18:12</vt:lpstr>
      <vt:lpstr>Your Rights – Jer. 18:12</vt:lpstr>
      <vt:lpstr>God’s Rights – Jer. 18:7-10</vt:lpstr>
      <vt:lpstr>God’s Rights</vt:lpstr>
      <vt:lpstr>God’s Rights</vt:lpstr>
      <vt:lpstr>Conclusion:</vt:lpstr>
      <vt:lpstr>Conclusion: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Rights And God’s Rights</dc:title>
  <dc:creator>Micky Galloway</dc:creator>
  <cp:lastModifiedBy>mgalloway2715@gmail.com</cp:lastModifiedBy>
  <cp:revision>17</cp:revision>
  <dcterms:created xsi:type="dcterms:W3CDTF">2015-01-10T23:29:01Z</dcterms:created>
  <dcterms:modified xsi:type="dcterms:W3CDTF">2022-08-20T18:34:12Z</dcterms:modified>
</cp:coreProperties>
</file>